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343" r:id="rId3"/>
    <p:sldId id="263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328" r:id="rId12"/>
    <p:sldId id="259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72" r:id="rId22"/>
    <p:sldId id="297" r:id="rId23"/>
    <p:sldId id="261" r:id="rId24"/>
    <p:sldId id="324" r:id="rId25"/>
    <p:sldId id="302" r:id="rId26"/>
    <p:sldId id="329" r:id="rId27"/>
    <p:sldId id="331" r:id="rId28"/>
    <p:sldId id="273" r:id="rId29"/>
    <p:sldId id="332" r:id="rId30"/>
    <p:sldId id="333" r:id="rId31"/>
    <p:sldId id="334" r:id="rId32"/>
    <p:sldId id="266" r:id="rId33"/>
    <p:sldId id="304" r:id="rId34"/>
    <p:sldId id="313" r:id="rId35"/>
    <p:sldId id="314" r:id="rId36"/>
    <p:sldId id="305" r:id="rId37"/>
    <p:sldId id="316" r:id="rId38"/>
    <p:sldId id="312" r:id="rId39"/>
    <p:sldId id="336" r:id="rId40"/>
    <p:sldId id="317" r:id="rId41"/>
    <p:sldId id="337" r:id="rId42"/>
    <p:sldId id="318" r:id="rId43"/>
    <p:sldId id="322" r:id="rId44"/>
    <p:sldId id="338" r:id="rId45"/>
    <p:sldId id="320" r:id="rId46"/>
    <p:sldId id="339" r:id="rId47"/>
    <p:sldId id="321" r:id="rId48"/>
    <p:sldId id="306" r:id="rId49"/>
    <p:sldId id="340" r:id="rId50"/>
    <p:sldId id="341" r:id="rId51"/>
    <p:sldId id="307" r:id="rId52"/>
    <p:sldId id="308" r:id="rId53"/>
    <p:sldId id="309" r:id="rId54"/>
    <p:sldId id="310" r:id="rId55"/>
    <p:sldId id="311" r:id="rId56"/>
    <p:sldId id="27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7"/>
    <p:restoredTop sz="89142"/>
  </p:normalViewPr>
  <p:slideViewPr>
    <p:cSldViewPr snapToGrid="0" snapToObjects="1" showGuides="1">
      <p:cViewPr varScale="1">
        <p:scale>
          <a:sx n="78" d="100"/>
          <a:sy n="78" d="100"/>
        </p:scale>
        <p:origin x="488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ffe " userId="346bc836-98ad-415c-a878-3da6cae6c854" providerId="ADAL" clId="{145131BF-4287-0541-9BDB-3E423E3938DA}"/>
    <pc:docChg chg="undo redo custSel addSld delSld modSld sldOrd">
      <pc:chgData name="Heffe " userId="346bc836-98ad-415c-a878-3da6cae6c854" providerId="ADAL" clId="{145131BF-4287-0541-9BDB-3E423E3938DA}" dt="2018-08-08T21:03:14.321" v="7887" actId="20577"/>
      <pc:docMkLst>
        <pc:docMk/>
      </pc:docMkLst>
      <pc:sldChg chg="addSp modSp ord">
        <pc:chgData name="Heffe " userId="346bc836-98ad-415c-a878-3da6cae6c854" providerId="ADAL" clId="{145131BF-4287-0541-9BDB-3E423E3938DA}" dt="2018-08-08T21:01:23.198" v="7724"/>
        <pc:sldMkLst>
          <pc:docMk/>
          <pc:sldMk cId="941265715" sldId="256"/>
        </pc:sldMkLst>
        <pc:spChg chg="mod">
          <ac:chgData name="Heffe " userId="346bc836-98ad-415c-a878-3da6cae6c854" providerId="ADAL" clId="{145131BF-4287-0541-9BDB-3E423E3938DA}" dt="2018-08-07T22:17:50.257" v="4561" actId="14100"/>
          <ac:spMkLst>
            <pc:docMk/>
            <pc:sldMk cId="941265715" sldId="256"/>
            <ac:spMk id="3" creationId="{67E730D9-CCC3-9943-8F30-DBD02039C509}"/>
          </ac:spMkLst>
        </pc:spChg>
        <pc:spChg chg="add mod">
          <ac:chgData name="Heffe " userId="346bc836-98ad-415c-a878-3da6cae6c854" providerId="ADAL" clId="{145131BF-4287-0541-9BDB-3E423E3938DA}" dt="2018-08-07T22:17:37.016" v="4560" actId="114"/>
          <ac:spMkLst>
            <pc:docMk/>
            <pc:sldMk cId="941265715" sldId="256"/>
            <ac:spMk id="5" creationId="{98B8DA6A-4EF9-944F-803B-9ABD51A007B2}"/>
          </ac:spMkLst>
        </pc:spChg>
      </pc:sldChg>
      <pc:sldChg chg="addSp delSp modSp modNotesTx">
        <pc:chgData name="Heffe " userId="346bc836-98ad-415c-a878-3da6cae6c854" providerId="ADAL" clId="{145131BF-4287-0541-9BDB-3E423E3938DA}" dt="2018-08-07T21:57:22.210" v="3994" actId="478"/>
        <pc:sldMkLst>
          <pc:docMk/>
          <pc:sldMk cId="605278315" sldId="259"/>
        </pc:sldMkLst>
        <pc:spChg chg="del mod">
          <ac:chgData name="Heffe " userId="346bc836-98ad-415c-a878-3da6cae6c854" providerId="ADAL" clId="{145131BF-4287-0541-9BDB-3E423E3938DA}" dt="2018-08-07T21:57:19.568" v="3993" actId="478"/>
          <ac:spMkLst>
            <pc:docMk/>
            <pc:sldMk cId="605278315" sldId="259"/>
            <ac:spMk id="3" creationId="{1E6E5315-5ABB-5C45-A3FC-0FE270E64229}"/>
          </ac:spMkLst>
        </pc:spChg>
        <pc:spChg chg="add del mod">
          <ac:chgData name="Heffe " userId="346bc836-98ad-415c-a878-3da6cae6c854" providerId="ADAL" clId="{145131BF-4287-0541-9BDB-3E423E3938DA}" dt="2018-08-07T21:57:22.210" v="3994" actId="478"/>
          <ac:spMkLst>
            <pc:docMk/>
            <pc:sldMk cId="605278315" sldId="259"/>
            <ac:spMk id="5" creationId="{211B59B3-2524-6440-956B-5E1BCB54CF7D}"/>
          </ac:spMkLst>
        </pc:spChg>
      </pc:sldChg>
      <pc:sldChg chg="addSp modSp">
        <pc:chgData name="Heffe " userId="346bc836-98ad-415c-a878-3da6cae6c854" providerId="ADAL" clId="{145131BF-4287-0541-9BDB-3E423E3938DA}" dt="2018-08-08T09:19:56.696" v="7585" actId="115"/>
        <pc:sldMkLst>
          <pc:docMk/>
          <pc:sldMk cId="3826907022" sldId="261"/>
        </pc:sldMkLst>
        <pc:spChg chg="mod">
          <ac:chgData name="Heffe " userId="346bc836-98ad-415c-a878-3da6cae6c854" providerId="ADAL" clId="{145131BF-4287-0541-9BDB-3E423E3938DA}" dt="2018-08-07T20:57:49.729" v="3422" actId="1076"/>
          <ac:spMkLst>
            <pc:docMk/>
            <pc:sldMk cId="3826907022" sldId="261"/>
            <ac:spMk id="2" creationId="{989C1C0D-F81C-AE47-B570-5C81BEC272FF}"/>
          </ac:spMkLst>
        </pc:spChg>
        <pc:spChg chg="mod">
          <ac:chgData name="Heffe " userId="346bc836-98ad-415c-a878-3da6cae6c854" providerId="ADAL" clId="{145131BF-4287-0541-9BDB-3E423E3938DA}" dt="2018-08-08T09:19:56.696" v="7585" actId="115"/>
          <ac:spMkLst>
            <pc:docMk/>
            <pc:sldMk cId="3826907022" sldId="261"/>
            <ac:spMk id="3" creationId="{41A6243A-C2B1-5F4B-9820-F5F9AF3CB386}"/>
          </ac:spMkLst>
        </pc:spChg>
        <pc:picChg chg="add mod">
          <ac:chgData name="Heffe " userId="346bc836-98ad-415c-a878-3da6cae6c854" providerId="ADAL" clId="{145131BF-4287-0541-9BDB-3E423E3938DA}" dt="2018-08-07T20:57:34.024" v="3420" actId="1076"/>
          <ac:picMkLst>
            <pc:docMk/>
            <pc:sldMk cId="3826907022" sldId="261"/>
            <ac:picMk id="4" creationId="{17FF6327-38AD-0346-A497-6A75465DD209}"/>
          </ac:picMkLst>
        </pc:picChg>
      </pc:sldChg>
      <pc:sldChg chg="addSp delSp modSp">
        <pc:chgData name="Heffe " userId="346bc836-98ad-415c-a878-3da6cae6c854" providerId="ADAL" clId="{145131BF-4287-0541-9BDB-3E423E3938DA}" dt="2018-08-07T20:28:24.416" v="3046" actId="478"/>
        <pc:sldMkLst>
          <pc:docMk/>
          <pc:sldMk cId="809374482" sldId="263"/>
        </pc:sldMkLst>
        <pc:spChg chg="del">
          <ac:chgData name="Heffe " userId="346bc836-98ad-415c-a878-3da6cae6c854" providerId="ADAL" clId="{145131BF-4287-0541-9BDB-3E423E3938DA}" dt="2018-08-07T20:28:24.416" v="3046" actId="478"/>
          <ac:spMkLst>
            <pc:docMk/>
            <pc:sldMk cId="809374482" sldId="263"/>
            <ac:spMk id="3" creationId="{3F9F0FB5-3343-FC4E-98A6-B1D402F26752}"/>
          </ac:spMkLst>
        </pc:spChg>
        <pc:spChg chg="add mod">
          <ac:chgData name="Heffe " userId="346bc836-98ad-415c-a878-3da6cae6c854" providerId="ADAL" clId="{145131BF-4287-0541-9BDB-3E423E3938DA}" dt="2018-08-07T20:28:24.416" v="3046" actId="478"/>
          <ac:spMkLst>
            <pc:docMk/>
            <pc:sldMk cId="809374482" sldId="263"/>
            <ac:spMk id="5" creationId="{39B6FC79-C411-0B4C-BA1F-E636E6C81D38}"/>
          </ac:spMkLst>
        </pc:spChg>
      </pc:sldChg>
      <pc:sldChg chg="addSp modSp">
        <pc:chgData name="Heffe " userId="346bc836-98ad-415c-a878-3da6cae6c854" providerId="ADAL" clId="{145131BF-4287-0541-9BDB-3E423E3938DA}" dt="2018-08-07T21:21:24.431" v="3628" actId="20577"/>
        <pc:sldMkLst>
          <pc:docMk/>
          <pc:sldMk cId="1075469891" sldId="264"/>
        </pc:sldMkLst>
        <pc:spChg chg="mod">
          <ac:chgData name="Heffe " userId="346bc836-98ad-415c-a878-3da6cae6c854" providerId="ADAL" clId="{145131BF-4287-0541-9BDB-3E423E3938DA}" dt="2018-08-07T21:14:18.613" v="3588" actId="14100"/>
          <ac:spMkLst>
            <pc:docMk/>
            <pc:sldMk cId="1075469891" sldId="264"/>
            <ac:spMk id="2" creationId="{2D036273-293B-464F-9B2A-8BDD0625D41A}"/>
          </ac:spMkLst>
        </pc:spChg>
        <pc:spChg chg="mod">
          <ac:chgData name="Heffe " userId="346bc836-98ad-415c-a878-3da6cae6c854" providerId="ADAL" clId="{145131BF-4287-0541-9BDB-3E423E3938DA}" dt="2018-08-07T21:21:24.431" v="3628" actId="20577"/>
          <ac:spMkLst>
            <pc:docMk/>
            <pc:sldMk cId="1075469891" sldId="264"/>
            <ac:spMk id="3" creationId="{9D0C5B18-B7C2-CD4D-B5EA-12B0F5D3EDD6}"/>
          </ac:spMkLst>
        </pc:spChg>
        <pc:picChg chg="add mod">
          <ac:chgData name="Heffe " userId="346bc836-98ad-415c-a878-3da6cae6c854" providerId="ADAL" clId="{145131BF-4287-0541-9BDB-3E423E3938DA}" dt="2018-08-07T21:09:53.586" v="3550" actId="1076"/>
          <ac:picMkLst>
            <pc:docMk/>
            <pc:sldMk cId="1075469891" sldId="264"/>
            <ac:picMk id="4" creationId="{12243A5A-A20F-1149-9304-3802C3516CCA}"/>
          </ac:picMkLst>
        </pc:picChg>
      </pc:sldChg>
      <pc:sldChg chg="modSp modNotesTx">
        <pc:chgData name="Heffe " userId="346bc836-98ad-415c-a878-3da6cae6c854" providerId="ADAL" clId="{145131BF-4287-0541-9BDB-3E423E3938DA}" dt="2018-08-07T21:50:30.526" v="3992" actId="20577"/>
        <pc:sldMkLst>
          <pc:docMk/>
          <pc:sldMk cId="775969432" sldId="266"/>
        </pc:sldMkLst>
        <pc:spChg chg="mod">
          <ac:chgData name="Heffe " userId="346bc836-98ad-415c-a878-3da6cae6c854" providerId="ADAL" clId="{145131BF-4287-0541-9BDB-3E423E3938DA}" dt="2018-08-07T21:50:30.526" v="3992" actId="20577"/>
          <ac:spMkLst>
            <pc:docMk/>
            <pc:sldMk cId="775969432" sldId="266"/>
            <ac:spMk id="2" creationId="{806B341E-DCEE-A241-962D-08BC028AD100}"/>
          </ac:spMkLst>
        </pc:spChg>
      </pc:sldChg>
      <pc:sldChg chg="addSp delSp modSp">
        <pc:chgData name="Heffe " userId="346bc836-98ad-415c-a878-3da6cae6c854" providerId="ADAL" clId="{145131BF-4287-0541-9BDB-3E423E3938DA}" dt="2018-08-07T03:33:29.832" v="2795" actId="692"/>
        <pc:sldMkLst>
          <pc:docMk/>
          <pc:sldMk cId="4227462678" sldId="270"/>
        </pc:sldMkLst>
        <pc:picChg chg="add del">
          <ac:chgData name="Heffe " userId="346bc836-98ad-415c-a878-3da6cae6c854" providerId="ADAL" clId="{145131BF-4287-0541-9BDB-3E423E3938DA}" dt="2018-08-07T01:09:08.522" v="705"/>
          <ac:picMkLst>
            <pc:docMk/>
            <pc:sldMk cId="4227462678" sldId="270"/>
            <ac:picMk id="4" creationId="{72EF13BC-3F6A-2D49-AC50-902C106CEBB9}"/>
          </ac:picMkLst>
        </pc:picChg>
        <pc:picChg chg="add mod">
          <ac:chgData name="Heffe " userId="346bc836-98ad-415c-a878-3da6cae6c854" providerId="ADAL" clId="{145131BF-4287-0541-9BDB-3E423E3938DA}" dt="2018-08-07T01:09:23.722" v="708" actId="14100"/>
          <ac:picMkLst>
            <pc:docMk/>
            <pc:sldMk cId="4227462678" sldId="270"/>
            <ac:picMk id="5" creationId="{9F790C7F-C3B7-4143-932C-F6819219468A}"/>
          </ac:picMkLst>
        </pc:picChg>
        <pc:picChg chg="add mod">
          <ac:chgData name="Heffe " userId="346bc836-98ad-415c-a878-3da6cae6c854" providerId="ADAL" clId="{145131BF-4287-0541-9BDB-3E423E3938DA}" dt="2018-08-07T03:33:29.832" v="2795" actId="692"/>
          <ac:picMkLst>
            <pc:docMk/>
            <pc:sldMk cId="4227462678" sldId="270"/>
            <ac:picMk id="6" creationId="{E1874FDC-976E-3F4E-9455-BA23E8093A8C}"/>
          </ac:picMkLst>
        </pc:picChg>
      </pc:sldChg>
      <pc:sldChg chg="modSp">
        <pc:chgData name="Heffe " userId="346bc836-98ad-415c-a878-3da6cae6c854" providerId="ADAL" clId="{145131BF-4287-0541-9BDB-3E423E3938DA}" dt="2018-08-07T20:53:13.135" v="3340" actId="5793"/>
        <pc:sldMkLst>
          <pc:docMk/>
          <pc:sldMk cId="3646648862" sldId="272"/>
        </pc:sldMkLst>
        <pc:spChg chg="mod">
          <ac:chgData name="Heffe " userId="346bc836-98ad-415c-a878-3da6cae6c854" providerId="ADAL" clId="{145131BF-4287-0541-9BDB-3E423E3938DA}" dt="2018-08-07T20:53:13.135" v="3340" actId="5793"/>
          <ac:spMkLst>
            <pc:docMk/>
            <pc:sldMk cId="3646648862" sldId="272"/>
            <ac:spMk id="2" creationId="{C9502EF4-E6DC-8D4E-80F3-B97881074CC8}"/>
          </ac:spMkLst>
        </pc:spChg>
        <pc:spChg chg="mod">
          <ac:chgData name="Heffe " userId="346bc836-98ad-415c-a878-3da6cae6c854" providerId="ADAL" clId="{145131BF-4287-0541-9BDB-3E423E3938DA}" dt="2018-08-07T20:52:55.855" v="3329" actId="27636"/>
          <ac:spMkLst>
            <pc:docMk/>
            <pc:sldMk cId="3646648862" sldId="272"/>
            <ac:spMk id="3" creationId="{C6ACAE23-A4C5-6348-8B1D-DBD9F62F9210}"/>
          </ac:spMkLst>
        </pc:spChg>
      </pc:sldChg>
      <pc:sldChg chg="modSp add ord">
        <pc:chgData name="Heffe " userId="346bc836-98ad-415c-a878-3da6cae6c854" providerId="ADAL" clId="{145131BF-4287-0541-9BDB-3E423E3938DA}" dt="2018-08-07T21:39:10.413" v="3667"/>
        <pc:sldMkLst>
          <pc:docMk/>
          <pc:sldMk cId="4207736039" sldId="273"/>
        </pc:sldMkLst>
        <pc:spChg chg="mod">
          <ac:chgData name="Heffe " userId="346bc836-98ad-415c-a878-3da6cae6c854" providerId="ADAL" clId="{145131BF-4287-0541-9BDB-3E423E3938DA}" dt="2018-08-07T01:06:25.627" v="703" actId="20577"/>
          <ac:spMkLst>
            <pc:docMk/>
            <pc:sldMk cId="4207736039" sldId="273"/>
            <ac:spMk id="2" creationId="{72CF42DE-C12C-0A44-8F18-71608A43BBF3}"/>
          </ac:spMkLst>
        </pc:spChg>
      </pc:sldChg>
      <pc:sldChg chg="addSp delSp modSp add">
        <pc:chgData name="Heffe " userId="346bc836-98ad-415c-a878-3da6cae6c854" providerId="ADAL" clId="{145131BF-4287-0541-9BDB-3E423E3938DA}" dt="2018-08-07T20:13:44.726" v="2909" actId="1076"/>
        <pc:sldMkLst>
          <pc:docMk/>
          <pc:sldMk cId="3344519137" sldId="275"/>
        </pc:sldMkLst>
        <pc:spChg chg="mod">
          <ac:chgData name="Heffe " userId="346bc836-98ad-415c-a878-3da6cae6c854" providerId="ADAL" clId="{145131BF-4287-0541-9BDB-3E423E3938DA}" dt="2018-08-07T20:13:31.418" v="2906" actId="5793"/>
          <ac:spMkLst>
            <pc:docMk/>
            <pc:sldMk cId="3344519137" sldId="275"/>
            <ac:spMk id="2" creationId="{4C7D3E04-F47B-EA46-AB24-0D7634EED78B}"/>
          </ac:spMkLst>
        </pc:spChg>
        <pc:spChg chg="add del mod">
          <ac:chgData name="Heffe " userId="346bc836-98ad-415c-a878-3da6cae6c854" providerId="ADAL" clId="{145131BF-4287-0541-9BDB-3E423E3938DA}" dt="2018-08-07T20:13:06.235" v="2900"/>
          <ac:spMkLst>
            <pc:docMk/>
            <pc:sldMk cId="3344519137" sldId="275"/>
            <ac:spMk id="3" creationId="{5DFA3B83-C3F8-CA48-8316-A1896C82C4CC}"/>
          </ac:spMkLst>
        </pc:spChg>
        <pc:picChg chg="add del">
          <ac:chgData name="Heffe " userId="346bc836-98ad-415c-a878-3da6cae6c854" providerId="ADAL" clId="{145131BF-4287-0541-9BDB-3E423E3938DA}" dt="2018-08-06T23:08:40.899" v="3"/>
          <ac:picMkLst>
            <pc:docMk/>
            <pc:sldMk cId="3344519137" sldId="275"/>
            <ac:picMk id="4" creationId="{44F8A928-5651-FA4C-895C-7A915F1DB5EE}"/>
          </ac:picMkLst>
        </pc:picChg>
        <pc:picChg chg="add del mod">
          <ac:chgData name="Heffe " userId="346bc836-98ad-415c-a878-3da6cae6c854" providerId="ADAL" clId="{145131BF-4287-0541-9BDB-3E423E3938DA}" dt="2018-08-06T23:08:50.401" v="6"/>
          <ac:picMkLst>
            <pc:docMk/>
            <pc:sldMk cId="3344519137" sldId="275"/>
            <ac:picMk id="5" creationId="{1D9D3B83-B8F0-BF44-832C-8A8DE39F52FE}"/>
          </ac:picMkLst>
        </pc:picChg>
        <pc:picChg chg="add mod">
          <ac:chgData name="Heffe " userId="346bc836-98ad-415c-a878-3da6cae6c854" providerId="ADAL" clId="{145131BF-4287-0541-9BDB-3E423E3938DA}" dt="2018-08-07T20:13:44.726" v="2909" actId="1076"/>
          <ac:picMkLst>
            <pc:docMk/>
            <pc:sldMk cId="3344519137" sldId="275"/>
            <ac:picMk id="6" creationId="{08AA94EF-C07B-4540-A0FF-C41233CF3262}"/>
          </ac:picMkLst>
        </pc:picChg>
      </pc:sldChg>
      <pc:sldChg chg="addSp modSp add">
        <pc:chgData name="Heffe " userId="346bc836-98ad-415c-a878-3da6cae6c854" providerId="ADAL" clId="{145131BF-4287-0541-9BDB-3E423E3938DA}" dt="2018-08-07T20:14:30.522" v="2918" actId="5793"/>
        <pc:sldMkLst>
          <pc:docMk/>
          <pc:sldMk cId="4139651200" sldId="276"/>
        </pc:sldMkLst>
        <pc:spChg chg="mod">
          <ac:chgData name="Heffe " userId="346bc836-98ad-415c-a878-3da6cae6c854" providerId="ADAL" clId="{145131BF-4287-0541-9BDB-3E423E3938DA}" dt="2018-08-07T20:14:30.522" v="2918" actId="5793"/>
          <ac:spMkLst>
            <pc:docMk/>
            <pc:sldMk cId="4139651200" sldId="276"/>
            <ac:spMk id="2" creationId="{813BC954-D29B-F34B-8D55-E104BB9AB747}"/>
          </ac:spMkLst>
        </pc:spChg>
        <pc:spChg chg="mod">
          <ac:chgData name="Heffe " userId="346bc836-98ad-415c-a878-3da6cae6c854" providerId="ADAL" clId="{145131BF-4287-0541-9BDB-3E423E3938DA}" dt="2018-08-07T20:14:17.583" v="2912"/>
          <ac:spMkLst>
            <pc:docMk/>
            <pc:sldMk cId="4139651200" sldId="276"/>
            <ac:spMk id="3" creationId="{89293387-8084-A845-8902-0AAB854B0E46}"/>
          </ac:spMkLst>
        </pc:spChg>
        <pc:spChg chg="add mod">
          <ac:chgData name="Heffe " userId="346bc836-98ad-415c-a878-3da6cae6c854" providerId="ADAL" clId="{145131BF-4287-0541-9BDB-3E423E3938DA}" dt="2018-08-07T03:24:40.854" v="2751" actId="1076"/>
          <ac:spMkLst>
            <pc:docMk/>
            <pc:sldMk cId="4139651200" sldId="276"/>
            <ac:spMk id="5" creationId="{83B50731-7C7E-6241-B6AD-62267BEDC08E}"/>
          </ac:spMkLst>
        </pc:spChg>
        <pc:picChg chg="add">
          <ac:chgData name="Heffe " userId="346bc836-98ad-415c-a878-3da6cae6c854" providerId="ADAL" clId="{145131BF-4287-0541-9BDB-3E423E3938DA}" dt="2018-08-06T23:10:33.380" v="9"/>
          <ac:picMkLst>
            <pc:docMk/>
            <pc:sldMk cId="4139651200" sldId="276"/>
            <ac:picMk id="4" creationId="{30DEDD8F-9853-6B43-9CE5-5FE4AD17F378}"/>
          </ac:picMkLst>
        </pc:picChg>
      </pc:sldChg>
      <pc:sldChg chg="addSp modSp add">
        <pc:chgData name="Heffe " userId="346bc836-98ad-415c-a878-3da6cae6c854" providerId="ADAL" clId="{145131BF-4287-0541-9BDB-3E423E3938DA}" dt="2018-08-07T20:23:57.678" v="3008" actId="1076"/>
        <pc:sldMkLst>
          <pc:docMk/>
          <pc:sldMk cId="537299092" sldId="277"/>
        </pc:sldMkLst>
        <pc:spChg chg="mod">
          <ac:chgData name="Heffe " userId="346bc836-98ad-415c-a878-3da6cae6c854" providerId="ADAL" clId="{145131BF-4287-0541-9BDB-3E423E3938DA}" dt="2018-08-07T20:23:28.982" v="3003" actId="1076"/>
          <ac:spMkLst>
            <pc:docMk/>
            <pc:sldMk cId="537299092" sldId="277"/>
            <ac:spMk id="2" creationId="{357B2148-2673-DA4E-B827-49AEDE57E0E4}"/>
          </ac:spMkLst>
        </pc:spChg>
        <pc:spChg chg="mod">
          <ac:chgData name="Heffe " userId="346bc836-98ad-415c-a878-3da6cae6c854" providerId="ADAL" clId="{145131BF-4287-0541-9BDB-3E423E3938DA}" dt="2018-08-07T20:23:33.763" v="3004" actId="20577"/>
          <ac:spMkLst>
            <pc:docMk/>
            <pc:sldMk cId="537299092" sldId="277"/>
            <ac:spMk id="3" creationId="{18BF793D-533B-7E47-B824-4E829A600420}"/>
          </ac:spMkLst>
        </pc:spChg>
        <pc:spChg chg="add mod">
          <ac:chgData name="Heffe " userId="346bc836-98ad-415c-a878-3da6cae6c854" providerId="ADAL" clId="{145131BF-4287-0541-9BDB-3E423E3938DA}" dt="2018-08-07T20:23:57.678" v="3008" actId="1076"/>
          <ac:spMkLst>
            <pc:docMk/>
            <pc:sldMk cId="537299092" sldId="277"/>
            <ac:spMk id="5" creationId="{4A107E86-B7D2-E644-B7C3-6917A278087F}"/>
          </ac:spMkLst>
        </pc:spChg>
        <pc:spChg chg="add mod">
          <ac:chgData name="Heffe " userId="346bc836-98ad-415c-a878-3da6cae6c854" providerId="ADAL" clId="{145131BF-4287-0541-9BDB-3E423E3938DA}" dt="2018-08-07T20:23:52.629" v="3007" actId="1076"/>
          <ac:spMkLst>
            <pc:docMk/>
            <pc:sldMk cId="537299092" sldId="277"/>
            <ac:spMk id="6" creationId="{20853FD3-BDE5-FB4A-8B7E-78788D7A5E08}"/>
          </ac:spMkLst>
        </pc:spChg>
        <pc:picChg chg="add">
          <ac:chgData name="Heffe " userId="346bc836-98ad-415c-a878-3da6cae6c854" providerId="ADAL" clId="{145131BF-4287-0541-9BDB-3E423E3938DA}" dt="2018-08-06T23:15:11.535" v="11"/>
          <ac:picMkLst>
            <pc:docMk/>
            <pc:sldMk cId="537299092" sldId="277"/>
            <ac:picMk id="4" creationId="{6C8B2279-4391-8C4B-8EA6-9BCAB7E4FEE8}"/>
          </ac:picMkLst>
        </pc:picChg>
      </pc:sldChg>
      <pc:sldChg chg="addSp modSp add">
        <pc:chgData name="Heffe " userId="346bc836-98ad-415c-a878-3da6cae6c854" providerId="ADAL" clId="{145131BF-4287-0541-9BDB-3E423E3938DA}" dt="2018-08-07T20:21:02.274" v="2986"/>
        <pc:sldMkLst>
          <pc:docMk/>
          <pc:sldMk cId="2839951741" sldId="278"/>
        </pc:sldMkLst>
        <pc:spChg chg="mod">
          <ac:chgData name="Heffe " userId="346bc836-98ad-415c-a878-3da6cae6c854" providerId="ADAL" clId="{145131BF-4287-0541-9BDB-3E423E3938DA}" dt="2018-08-07T20:20:49.640" v="2985"/>
          <ac:spMkLst>
            <pc:docMk/>
            <pc:sldMk cId="2839951741" sldId="278"/>
            <ac:spMk id="2" creationId="{2FFAE6EC-A36B-414C-B8BC-FF9541A7F23D}"/>
          </ac:spMkLst>
        </pc:spChg>
        <pc:spChg chg="mod">
          <ac:chgData name="Heffe " userId="346bc836-98ad-415c-a878-3da6cae6c854" providerId="ADAL" clId="{145131BF-4287-0541-9BDB-3E423E3938DA}" dt="2018-08-07T20:21:02.274" v="2986"/>
          <ac:spMkLst>
            <pc:docMk/>
            <pc:sldMk cId="2839951741" sldId="278"/>
            <ac:spMk id="3" creationId="{FA59AE98-3164-7C48-82FB-962ABB62D987}"/>
          </ac:spMkLst>
        </pc:spChg>
        <pc:picChg chg="add mod">
          <ac:chgData name="Heffe " userId="346bc836-98ad-415c-a878-3da6cae6c854" providerId="ADAL" clId="{145131BF-4287-0541-9BDB-3E423E3938DA}" dt="2018-08-07T20:16:06.045" v="2932" actId="1076"/>
          <ac:picMkLst>
            <pc:docMk/>
            <pc:sldMk cId="2839951741" sldId="278"/>
            <ac:picMk id="4" creationId="{53594E14-01D7-7445-B74E-DB041CF078C8}"/>
          </ac:picMkLst>
        </pc:picChg>
      </pc:sldChg>
      <pc:sldChg chg="addSp modSp add">
        <pc:chgData name="Heffe " userId="346bc836-98ad-415c-a878-3da6cae6c854" providerId="ADAL" clId="{145131BF-4287-0541-9BDB-3E423E3938DA}" dt="2018-08-07T20:22:28.446" v="2997" actId="1076"/>
        <pc:sldMkLst>
          <pc:docMk/>
          <pc:sldMk cId="1276961870" sldId="279"/>
        </pc:sldMkLst>
        <pc:spChg chg="mod">
          <ac:chgData name="Heffe " userId="346bc836-98ad-415c-a878-3da6cae6c854" providerId="ADAL" clId="{145131BF-4287-0541-9BDB-3E423E3938DA}" dt="2018-08-07T20:22:09.134" v="2994" actId="14100"/>
          <ac:spMkLst>
            <pc:docMk/>
            <pc:sldMk cId="1276961870" sldId="279"/>
            <ac:spMk id="2" creationId="{2FBB267F-067A-734B-B4CA-C52C3E64EE61}"/>
          </ac:spMkLst>
        </pc:spChg>
        <pc:spChg chg="mod">
          <ac:chgData name="Heffe " userId="346bc836-98ad-415c-a878-3da6cae6c854" providerId="ADAL" clId="{145131BF-4287-0541-9BDB-3E423E3938DA}" dt="2018-08-07T20:22:22.687" v="2996" actId="1076"/>
          <ac:spMkLst>
            <pc:docMk/>
            <pc:sldMk cId="1276961870" sldId="279"/>
            <ac:spMk id="3" creationId="{7FFFF128-E2D4-5E43-B552-6BA8998EB33F}"/>
          </ac:spMkLst>
        </pc:spChg>
        <pc:picChg chg="add mod">
          <ac:chgData name="Heffe " userId="346bc836-98ad-415c-a878-3da6cae6c854" providerId="ADAL" clId="{145131BF-4287-0541-9BDB-3E423E3938DA}" dt="2018-08-07T20:22:28.446" v="2997" actId="1076"/>
          <ac:picMkLst>
            <pc:docMk/>
            <pc:sldMk cId="1276961870" sldId="279"/>
            <ac:picMk id="4" creationId="{A4CEF4CB-BCE9-0644-B33A-3B02760356C3}"/>
          </ac:picMkLst>
        </pc:picChg>
      </pc:sldChg>
      <pc:sldChg chg="addSp modSp add modNotesTx">
        <pc:chgData name="Heffe " userId="346bc836-98ad-415c-a878-3da6cae6c854" providerId="ADAL" clId="{145131BF-4287-0541-9BDB-3E423E3938DA}" dt="2018-08-07T20:25:55.628" v="3021" actId="1076"/>
        <pc:sldMkLst>
          <pc:docMk/>
          <pc:sldMk cId="1488677010" sldId="280"/>
        </pc:sldMkLst>
        <pc:spChg chg="mod">
          <ac:chgData name="Heffe " userId="346bc836-98ad-415c-a878-3da6cae6c854" providerId="ADAL" clId="{145131BF-4287-0541-9BDB-3E423E3938DA}" dt="2018-08-07T20:25:39.216" v="3018" actId="5793"/>
          <ac:spMkLst>
            <pc:docMk/>
            <pc:sldMk cId="1488677010" sldId="280"/>
            <ac:spMk id="2" creationId="{0A5F519D-8B70-9340-B33C-441A8E7603C8}"/>
          </ac:spMkLst>
        </pc:spChg>
        <pc:spChg chg="mod">
          <ac:chgData name="Heffe " userId="346bc836-98ad-415c-a878-3da6cae6c854" providerId="ADAL" clId="{145131BF-4287-0541-9BDB-3E423E3938DA}" dt="2018-08-07T20:25:55.628" v="3021" actId="1076"/>
          <ac:spMkLst>
            <pc:docMk/>
            <pc:sldMk cId="1488677010" sldId="280"/>
            <ac:spMk id="3" creationId="{1E3E3FE0-CE74-5C42-8174-CFD54020D007}"/>
          </ac:spMkLst>
        </pc:spChg>
        <pc:picChg chg="add mod">
          <ac:chgData name="Heffe " userId="346bc836-98ad-415c-a878-3da6cae6c854" providerId="ADAL" clId="{145131BF-4287-0541-9BDB-3E423E3938DA}" dt="2018-08-07T03:21:43.792" v="2720" actId="1076"/>
          <ac:picMkLst>
            <pc:docMk/>
            <pc:sldMk cId="1488677010" sldId="280"/>
            <ac:picMk id="4" creationId="{E0ED1C2D-BAD8-844C-AF96-EE59A66F11C5}"/>
          </ac:picMkLst>
        </pc:picChg>
        <pc:picChg chg="add mod">
          <ac:chgData name="Heffe " userId="346bc836-98ad-415c-a878-3da6cae6c854" providerId="ADAL" clId="{145131BF-4287-0541-9BDB-3E423E3938DA}" dt="2018-08-07T03:22:46.832" v="2725" actId="1076"/>
          <ac:picMkLst>
            <pc:docMk/>
            <pc:sldMk cId="1488677010" sldId="280"/>
            <ac:picMk id="5" creationId="{05D25528-9224-B448-B0AC-87CF671BCE88}"/>
          </ac:picMkLst>
        </pc:picChg>
        <pc:picChg chg="add mod">
          <ac:chgData name="Heffe " userId="346bc836-98ad-415c-a878-3da6cae6c854" providerId="ADAL" clId="{145131BF-4287-0541-9BDB-3E423E3938DA}" dt="2018-08-07T03:21:47.112" v="2721" actId="1076"/>
          <ac:picMkLst>
            <pc:docMk/>
            <pc:sldMk cId="1488677010" sldId="280"/>
            <ac:picMk id="6" creationId="{3940268C-93B5-A04E-918D-CBA99C5F24B4}"/>
          </ac:picMkLst>
        </pc:picChg>
      </pc:sldChg>
      <pc:sldChg chg="addSp delSp modSp add">
        <pc:chgData name="Heffe " userId="346bc836-98ad-415c-a878-3da6cae6c854" providerId="ADAL" clId="{145131BF-4287-0541-9BDB-3E423E3938DA}" dt="2018-08-07T20:28:13.306" v="3045" actId="1076"/>
        <pc:sldMkLst>
          <pc:docMk/>
          <pc:sldMk cId="1930062422" sldId="281"/>
        </pc:sldMkLst>
        <pc:spChg chg="mod">
          <ac:chgData name="Heffe " userId="346bc836-98ad-415c-a878-3da6cae6c854" providerId="ADAL" clId="{145131BF-4287-0541-9BDB-3E423E3938DA}" dt="2018-08-07T20:28:05.474" v="3044" actId="1076"/>
          <ac:spMkLst>
            <pc:docMk/>
            <pc:sldMk cId="1930062422" sldId="281"/>
            <ac:spMk id="2" creationId="{9B1FC512-11F2-B241-90BC-9BBDF3A9D61A}"/>
          </ac:spMkLst>
        </pc:spChg>
        <pc:spChg chg="del">
          <ac:chgData name="Heffe " userId="346bc836-98ad-415c-a878-3da6cae6c854" providerId="ADAL" clId="{145131BF-4287-0541-9BDB-3E423E3938DA}" dt="2018-08-06T23:27:31.914" v="73" actId="931"/>
          <ac:spMkLst>
            <pc:docMk/>
            <pc:sldMk cId="1930062422" sldId="281"/>
            <ac:spMk id="3" creationId="{F48D9D45-3E83-E443-97BE-10E279F23307}"/>
          </ac:spMkLst>
        </pc:spChg>
        <pc:picChg chg="add mod">
          <ac:chgData name="Heffe " userId="346bc836-98ad-415c-a878-3da6cae6c854" providerId="ADAL" clId="{145131BF-4287-0541-9BDB-3E423E3938DA}" dt="2018-08-07T20:28:13.306" v="3045" actId="1076"/>
          <ac:picMkLst>
            <pc:docMk/>
            <pc:sldMk cId="1930062422" sldId="281"/>
            <ac:picMk id="5" creationId="{8B70FF2E-6B98-5E47-999C-FA2B2B6932A5}"/>
          </ac:picMkLst>
        </pc:picChg>
      </pc:sldChg>
      <pc:sldChg chg="addSp delSp modSp add">
        <pc:chgData name="Heffe " userId="346bc836-98ad-415c-a878-3da6cae6c854" providerId="ADAL" clId="{145131BF-4287-0541-9BDB-3E423E3938DA}" dt="2018-08-08T07:04:41.953" v="4973" actId="1076"/>
        <pc:sldMkLst>
          <pc:docMk/>
          <pc:sldMk cId="2250525181" sldId="287"/>
        </pc:sldMkLst>
        <pc:spChg chg="mod">
          <ac:chgData name="Heffe " userId="346bc836-98ad-415c-a878-3da6cae6c854" providerId="ADAL" clId="{145131BF-4287-0541-9BDB-3E423E3938DA}" dt="2018-08-08T07:04:24.116" v="4972" actId="403"/>
          <ac:spMkLst>
            <pc:docMk/>
            <pc:sldMk cId="2250525181" sldId="287"/>
            <ac:spMk id="2" creationId="{0F02854B-8FE6-DB40-8539-E504D1DF32FC}"/>
          </ac:spMkLst>
        </pc:spChg>
        <pc:spChg chg="del">
          <ac:chgData name="Heffe " userId="346bc836-98ad-415c-a878-3da6cae6c854" providerId="ADAL" clId="{145131BF-4287-0541-9BDB-3E423E3938DA}" dt="2018-08-07T20:43:14.897" v="3120" actId="478"/>
          <ac:spMkLst>
            <pc:docMk/>
            <pc:sldMk cId="2250525181" sldId="287"/>
            <ac:spMk id="3" creationId="{D6493AA9-027D-F448-8B5D-E35A48C54ADF}"/>
          </ac:spMkLst>
        </pc:spChg>
        <pc:picChg chg="add mod">
          <ac:chgData name="Heffe " userId="346bc836-98ad-415c-a878-3da6cae6c854" providerId="ADAL" clId="{145131BF-4287-0541-9BDB-3E423E3938DA}" dt="2018-08-07T03:25:57.244" v="2756" actId="1076"/>
          <ac:picMkLst>
            <pc:docMk/>
            <pc:sldMk cId="2250525181" sldId="287"/>
            <ac:picMk id="4" creationId="{E2C72C6C-366F-C242-A2BF-292511DF9546}"/>
          </ac:picMkLst>
        </pc:picChg>
        <pc:picChg chg="add mod">
          <ac:chgData name="Heffe " userId="346bc836-98ad-415c-a878-3da6cae6c854" providerId="ADAL" clId="{145131BF-4287-0541-9BDB-3E423E3938DA}" dt="2018-08-07T03:26:11.980" v="2758" actId="688"/>
          <ac:picMkLst>
            <pc:docMk/>
            <pc:sldMk cId="2250525181" sldId="287"/>
            <ac:picMk id="5" creationId="{E849D640-1369-444D-A7E9-A4B529EEF922}"/>
          </ac:picMkLst>
        </pc:picChg>
        <pc:picChg chg="add mod">
          <ac:chgData name="Heffe " userId="346bc836-98ad-415c-a878-3da6cae6c854" providerId="ADAL" clId="{145131BF-4287-0541-9BDB-3E423E3938DA}" dt="2018-08-07T20:39:12.897" v="3087" actId="1076"/>
          <ac:picMkLst>
            <pc:docMk/>
            <pc:sldMk cId="2250525181" sldId="287"/>
            <ac:picMk id="6" creationId="{C90F8700-AD8A-AF49-8FDF-B69A342ADB7D}"/>
          </ac:picMkLst>
        </pc:picChg>
        <pc:picChg chg="add mod">
          <ac:chgData name="Heffe " userId="346bc836-98ad-415c-a878-3da6cae6c854" providerId="ADAL" clId="{145131BF-4287-0541-9BDB-3E423E3938DA}" dt="2018-08-08T07:04:41.953" v="4973" actId="1076"/>
          <ac:picMkLst>
            <pc:docMk/>
            <pc:sldMk cId="2250525181" sldId="287"/>
            <ac:picMk id="7" creationId="{12EFE7D7-87CE-3A49-9A9A-77B2E39A60C1}"/>
          </ac:picMkLst>
        </pc:picChg>
      </pc:sldChg>
      <pc:sldChg chg="addSp delSp modSp add">
        <pc:chgData name="Heffe " userId="346bc836-98ad-415c-a878-3da6cae6c854" providerId="ADAL" clId="{145131BF-4287-0541-9BDB-3E423E3938DA}" dt="2018-08-07T20:42:37.129" v="3119" actId="478"/>
        <pc:sldMkLst>
          <pc:docMk/>
          <pc:sldMk cId="50546861" sldId="288"/>
        </pc:sldMkLst>
        <pc:spChg chg="mod">
          <ac:chgData name="Heffe " userId="346bc836-98ad-415c-a878-3da6cae6c854" providerId="ADAL" clId="{145131BF-4287-0541-9BDB-3E423E3938DA}" dt="2018-08-07T20:42:29.829" v="3118" actId="14100"/>
          <ac:spMkLst>
            <pc:docMk/>
            <pc:sldMk cId="50546861" sldId="288"/>
            <ac:spMk id="2" creationId="{18C80339-60C0-FC49-86A5-C1D9367A35C5}"/>
          </ac:spMkLst>
        </pc:spChg>
        <pc:spChg chg="del">
          <ac:chgData name="Heffe " userId="346bc836-98ad-415c-a878-3da6cae6c854" providerId="ADAL" clId="{145131BF-4287-0541-9BDB-3E423E3938DA}" dt="2018-08-07T20:42:37.129" v="3119" actId="478"/>
          <ac:spMkLst>
            <pc:docMk/>
            <pc:sldMk cId="50546861" sldId="288"/>
            <ac:spMk id="3" creationId="{858DF51F-42DF-3D45-B591-DA75345A2AF6}"/>
          </ac:spMkLst>
        </pc:spChg>
        <pc:picChg chg="add mod">
          <ac:chgData name="Heffe " userId="346bc836-98ad-415c-a878-3da6cae6c854" providerId="ADAL" clId="{145131BF-4287-0541-9BDB-3E423E3938DA}" dt="2018-08-07T03:19:47.327" v="2714"/>
          <ac:picMkLst>
            <pc:docMk/>
            <pc:sldMk cId="50546861" sldId="288"/>
            <ac:picMk id="4" creationId="{8566AD57-A8DC-DA4B-9F91-70E01976D12C}"/>
          </ac:picMkLst>
        </pc:picChg>
        <pc:picChg chg="add mod">
          <ac:chgData name="Heffe " userId="346bc836-98ad-415c-a878-3da6cae6c854" providerId="ADAL" clId="{145131BF-4287-0541-9BDB-3E423E3938DA}" dt="2018-08-07T03:20:15.070" v="2716"/>
          <ac:picMkLst>
            <pc:docMk/>
            <pc:sldMk cId="50546861" sldId="288"/>
            <ac:picMk id="5" creationId="{89EA4E65-ADD4-8A41-8EFA-A05843DE0E63}"/>
          </ac:picMkLst>
        </pc:picChg>
        <pc:picChg chg="add mod">
          <ac:chgData name="Heffe " userId="346bc836-98ad-415c-a878-3da6cae6c854" providerId="ADAL" clId="{145131BF-4287-0541-9BDB-3E423E3938DA}" dt="2018-08-07T03:19:37.524" v="2713" actId="1076"/>
          <ac:picMkLst>
            <pc:docMk/>
            <pc:sldMk cId="50546861" sldId="288"/>
            <ac:picMk id="6" creationId="{6E1D40EC-3E86-3647-A85D-ED21AF243FD2}"/>
          </ac:picMkLst>
        </pc:picChg>
      </pc:sldChg>
      <pc:sldChg chg="addSp delSp modSp add modNotesTx">
        <pc:chgData name="Heffe " userId="346bc836-98ad-415c-a878-3da6cae6c854" providerId="ADAL" clId="{145131BF-4287-0541-9BDB-3E423E3938DA}" dt="2018-08-07T20:43:23.579" v="3121" actId="478"/>
        <pc:sldMkLst>
          <pc:docMk/>
          <pc:sldMk cId="4237588163" sldId="289"/>
        </pc:sldMkLst>
        <pc:spChg chg="mod">
          <ac:chgData name="Heffe " userId="346bc836-98ad-415c-a878-3da6cae6c854" providerId="ADAL" clId="{145131BF-4287-0541-9BDB-3E423E3938DA}" dt="2018-08-07T20:41:47.918" v="3105" actId="14100"/>
          <ac:spMkLst>
            <pc:docMk/>
            <pc:sldMk cId="4237588163" sldId="289"/>
            <ac:spMk id="2" creationId="{5DBB8DB0-D8DF-AA46-9821-C64FF2E63B8E}"/>
          </ac:spMkLst>
        </pc:spChg>
        <pc:spChg chg="del">
          <ac:chgData name="Heffe " userId="346bc836-98ad-415c-a878-3da6cae6c854" providerId="ADAL" clId="{145131BF-4287-0541-9BDB-3E423E3938DA}" dt="2018-08-07T20:43:23.579" v="3121" actId="478"/>
          <ac:spMkLst>
            <pc:docMk/>
            <pc:sldMk cId="4237588163" sldId="289"/>
            <ac:spMk id="3" creationId="{6BF8DBE4-8B0F-3C4C-BF4F-A193E58A685A}"/>
          </ac:spMkLst>
        </pc:spChg>
        <pc:picChg chg="add">
          <ac:chgData name="Heffe " userId="346bc836-98ad-415c-a878-3da6cae6c854" providerId="ADAL" clId="{145131BF-4287-0541-9BDB-3E423E3938DA}" dt="2018-08-07T00:01:53.398" v="104"/>
          <ac:picMkLst>
            <pc:docMk/>
            <pc:sldMk cId="4237588163" sldId="289"/>
            <ac:picMk id="4" creationId="{800ED29E-7B6D-CF49-AEF6-A5E6CF10D7CB}"/>
          </ac:picMkLst>
        </pc:picChg>
        <pc:picChg chg="add del">
          <ac:chgData name="Heffe " userId="346bc836-98ad-415c-a878-3da6cae6c854" providerId="ADAL" clId="{145131BF-4287-0541-9BDB-3E423E3938DA}" dt="2018-08-07T00:02:01.073" v="106" actId="478"/>
          <ac:picMkLst>
            <pc:docMk/>
            <pc:sldMk cId="4237588163" sldId="289"/>
            <ac:picMk id="5" creationId="{A737EE43-B489-3247-BD10-1160C9AE449F}"/>
          </ac:picMkLst>
        </pc:picChg>
      </pc:sldChg>
      <pc:sldChg chg="addSp delSp add modNotesTx">
        <pc:chgData name="Heffe " userId="346bc836-98ad-415c-a878-3da6cae6c854" providerId="ADAL" clId="{145131BF-4287-0541-9BDB-3E423E3938DA}" dt="2018-08-07T20:43:32.005" v="3123" actId="478"/>
        <pc:sldMkLst>
          <pc:docMk/>
          <pc:sldMk cId="942366272" sldId="290"/>
        </pc:sldMkLst>
        <pc:spChg chg="del">
          <ac:chgData name="Heffe " userId="346bc836-98ad-415c-a878-3da6cae6c854" providerId="ADAL" clId="{145131BF-4287-0541-9BDB-3E423E3938DA}" dt="2018-08-07T20:43:32.005" v="3123" actId="478"/>
          <ac:spMkLst>
            <pc:docMk/>
            <pc:sldMk cId="942366272" sldId="290"/>
            <ac:spMk id="2" creationId="{220869F5-BD2B-5E40-9E16-5FE272D41F80}"/>
          </ac:spMkLst>
        </pc:spChg>
        <pc:spChg chg="del">
          <ac:chgData name="Heffe " userId="346bc836-98ad-415c-a878-3da6cae6c854" providerId="ADAL" clId="{145131BF-4287-0541-9BDB-3E423E3938DA}" dt="2018-08-07T20:43:29.553" v="3122" actId="478"/>
          <ac:spMkLst>
            <pc:docMk/>
            <pc:sldMk cId="942366272" sldId="290"/>
            <ac:spMk id="3" creationId="{3CA03F67-7CBC-BE4B-B754-CFBC45887C1D}"/>
          </ac:spMkLst>
        </pc:spChg>
        <pc:picChg chg="add">
          <ac:chgData name="Heffe " userId="346bc836-98ad-415c-a878-3da6cae6c854" providerId="ADAL" clId="{145131BF-4287-0541-9BDB-3E423E3938DA}" dt="2018-08-07T00:02:22.776" v="108"/>
          <ac:picMkLst>
            <pc:docMk/>
            <pc:sldMk cId="942366272" sldId="290"/>
            <ac:picMk id="4" creationId="{0D9A566F-049C-A446-826E-597FE46DD4AC}"/>
          </ac:picMkLst>
        </pc:picChg>
      </pc:sldChg>
      <pc:sldChg chg="addSp delSp modSp add modNotesTx">
        <pc:chgData name="Heffe " userId="346bc836-98ad-415c-a878-3da6cae6c854" providerId="ADAL" clId="{145131BF-4287-0541-9BDB-3E423E3938DA}" dt="2018-08-07T20:44:45.673" v="3196" actId="20577"/>
        <pc:sldMkLst>
          <pc:docMk/>
          <pc:sldMk cId="4078265315" sldId="291"/>
        </pc:sldMkLst>
        <pc:spChg chg="mod">
          <ac:chgData name="Heffe " userId="346bc836-98ad-415c-a878-3da6cae6c854" providerId="ADAL" clId="{145131BF-4287-0541-9BDB-3E423E3938DA}" dt="2018-08-07T20:44:45.673" v="3196" actId="20577"/>
          <ac:spMkLst>
            <pc:docMk/>
            <pc:sldMk cId="4078265315" sldId="291"/>
            <ac:spMk id="2" creationId="{5715B8E2-11CC-8541-8CB6-E94621E615D1}"/>
          </ac:spMkLst>
        </pc:spChg>
        <pc:spChg chg="del">
          <ac:chgData name="Heffe " userId="346bc836-98ad-415c-a878-3da6cae6c854" providerId="ADAL" clId="{145131BF-4287-0541-9BDB-3E423E3938DA}" dt="2018-08-07T20:43:41.669" v="3124" actId="478"/>
          <ac:spMkLst>
            <pc:docMk/>
            <pc:sldMk cId="4078265315" sldId="291"/>
            <ac:spMk id="3" creationId="{AA015F56-4646-C64F-BAB3-69F92F0A6D2F}"/>
          </ac:spMkLst>
        </pc:spChg>
        <pc:picChg chg="add mod">
          <ac:chgData name="Heffe " userId="346bc836-98ad-415c-a878-3da6cae6c854" providerId="ADAL" clId="{145131BF-4287-0541-9BDB-3E423E3938DA}" dt="2018-08-07T20:43:55.283" v="3127" actId="1076"/>
          <ac:picMkLst>
            <pc:docMk/>
            <pc:sldMk cId="4078265315" sldId="291"/>
            <ac:picMk id="4" creationId="{580C796F-C9CF-294F-A377-B5733BC93A58}"/>
          </ac:picMkLst>
        </pc:picChg>
      </pc:sldChg>
      <pc:sldChg chg="addSp delSp modSp add">
        <pc:chgData name="Heffe " userId="346bc836-98ad-415c-a878-3da6cae6c854" providerId="ADAL" clId="{145131BF-4287-0541-9BDB-3E423E3938DA}" dt="2018-08-07T20:47:51.247" v="3266" actId="5793"/>
        <pc:sldMkLst>
          <pc:docMk/>
          <pc:sldMk cId="2937811938" sldId="292"/>
        </pc:sldMkLst>
        <pc:spChg chg="del">
          <ac:chgData name="Heffe " userId="346bc836-98ad-415c-a878-3da6cae6c854" providerId="ADAL" clId="{145131BF-4287-0541-9BDB-3E423E3938DA}" dt="2018-08-07T20:45:21.051" v="3197" actId="478"/>
          <ac:spMkLst>
            <pc:docMk/>
            <pc:sldMk cId="2937811938" sldId="292"/>
            <ac:spMk id="2" creationId="{66ECD527-8EFE-DC4E-B6C5-3560261F8D60}"/>
          </ac:spMkLst>
        </pc:spChg>
        <pc:spChg chg="mod">
          <ac:chgData name="Heffe " userId="346bc836-98ad-415c-a878-3da6cae6c854" providerId="ADAL" clId="{145131BF-4287-0541-9BDB-3E423E3938DA}" dt="2018-08-07T20:47:51.247" v="3266" actId="5793"/>
          <ac:spMkLst>
            <pc:docMk/>
            <pc:sldMk cId="2937811938" sldId="292"/>
            <ac:spMk id="3" creationId="{AB6F535F-EA03-5148-9E51-B032688B6908}"/>
          </ac:spMkLst>
        </pc:spChg>
        <pc:picChg chg="add mod">
          <ac:chgData name="Heffe " userId="346bc836-98ad-415c-a878-3da6cae6c854" providerId="ADAL" clId="{145131BF-4287-0541-9BDB-3E423E3938DA}" dt="2018-08-07T03:18:45.876" v="2706" actId="1076"/>
          <ac:picMkLst>
            <pc:docMk/>
            <pc:sldMk cId="2937811938" sldId="292"/>
            <ac:picMk id="4" creationId="{DBBC3212-8874-6A4E-B082-152C61410F4B}"/>
          </ac:picMkLst>
        </pc:picChg>
        <pc:picChg chg="add mod">
          <ac:chgData name="Heffe " userId="346bc836-98ad-415c-a878-3da6cae6c854" providerId="ADAL" clId="{145131BF-4287-0541-9BDB-3E423E3938DA}" dt="2018-08-07T20:47:20.753" v="3261"/>
          <ac:picMkLst>
            <pc:docMk/>
            <pc:sldMk cId="2937811938" sldId="292"/>
            <ac:picMk id="5" creationId="{F0251377-22FB-1E45-837F-51639428EA11}"/>
          </ac:picMkLst>
        </pc:picChg>
        <pc:picChg chg="add mod">
          <ac:chgData name="Heffe " userId="346bc836-98ad-415c-a878-3da6cae6c854" providerId="ADAL" clId="{145131BF-4287-0541-9BDB-3E423E3938DA}" dt="2018-08-07T03:18:41.885" v="2705" actId="1076"/>
          <ac:picMkLst>
            <pc:docMk/>
            <pc:sldMk cId="2937811938" sldId="292"/>
            <ac:picMk id="6" creationId="{D5F619A8-4BB2-1342-983E-E4CDE9A68670}"/>
          </ac:picMkLst>
        </pc:picChg>
        <pc:picChg chg="add mod">
          <ac:chgData name="Heffe " userId="346bc836-98ad-415c-a878-3da6cae6c854" providerId="ADAL" clId="{145131BF-4287-0541-9BDB-3E423E3938DA}" dt="2018-08-07T03:18:20.509" v="2701" actId="1076"/>
          <ac:picMkLst>
            <pc:docMk/>
            <pc:sldMk cId="2937811938" sldId="292"/>
            <ac:picMk id="7" creationId="{BD1FD057-4C12-BC4A-80FA-F7CA061C12A4}"/>
          </ac:picMkLst>
        </pc:picChg>
      </pc:sldChg>
      <pc:sldChg chg="addSp delSp modSp add">
        <pc:chgData name="Heffe " userId="346bc836-98ad-415c-a878-3da6cae6c854" providerId="ADAL" clId="{145131BF-4287-0541-9BDB-3E423E3938DA}" dt="2018-08-07T20:50:33.289" v="3323" actId="1076"/>
        <pc:sldMkLst>
          <pc:docMk/>
          <pc:sldMk cId="2605089270" sldId="293"/>
        </pc:sldMkLst>
        <pc:spChg chg="mod">
          <ac:chgData name="Heffe " userId="346bc836-98ad-415c-a878-3da6cae6c854" providerId="ADAL" clId="{145131BF-4287-0541-9BDB-3E423E3938DA}" dt="2018-08-07T20:50:33.289" v="3323" actId="1076"/>
          <ac:spMkLst>
            <pc:docMk/>
            <pc:sldMk cId="2605089270" sldId="293"/>
            <ac:spMk id="2" creationId="{E1199373-1723-8F4B-A98D-2A6CB3E8A22D}"/>
          </ac:spMkLst>
        </pc:spChg>
        <pc:spChg chg="del">
          <ac:chgData name="Heffe " userId="346bc836-98ad-415c-a878-3da6cae6c854" providerId="ADAL" clId="{145131BF-4287-0541-9BDB-3E423E3938DA}" dt="2018-08-07T20:48:31.194" v="3281" actId="478"/>
          <ac:spMkLst>
            <pc:docMk/>
            <pc:sldMk cId="2605089270" sldId="293"/>
            <ac:spMk id="3" creationId="{9021B8CF-FE5F-1E4E-B763-2A459194B89D}"/>
          </ac:spMkLst>
        </pc:spChg>
        <pc:picChg chg="add mod">
          <ac:chgData name="Heffe " userId="346bc836-98ad-415c-a878-3da6cae6c854" providerId="ADAL" clId="{145131BF-4287-0541-9BDB-3E423E3938DA}" dt="2018-08-07T03:16:47.239" v="2681" actId="1076"/>
          <ac:picMkLst>
            <pc:docMk/>
            <pc:sldMk cId="2605089270" sldId="293"/>
            <ac:picMk id="4" creationId="{EAC59ED7-DF1C-BB48-AE26-8959E822A2C1}"/>
          </ac:picMkLst>
        </pc:picChg>
        <pc:picChg chg="add mod">
          <ac:chgData name="Heffe " userId="346bc836-98ad-415c-a878-3da6cae6c854" providerId="ADAL" clId="{145131BF-4287-0541-9BDB-3E423E3938DA}" dt="2018-08-07T03:16:05.747" v="2679"/>
          <ac:picMkLst>
            <pc:docMk/>
            <pc:sldMk cId="2605089270" sldId="293"/>
            <ac:picMk id="5" creationId="{3BF982CD-54A2-EC44-B8BC-6E535769D2D0}"/>
          </ac:picMkLst>
        </pc:picChg>
        <pc:picChg chg="add mod">
          <ac:chgData name="Heffe " userId="346bc836-98ad-415c-a878-3da6cae6c854" providerId="ADAL" clId="{145131BF-4287-0541-9BDB-3E423E3938DA}" dt="2018-08-07T03:15:40.047" v="2676" actId="1076"/>
          <ac:picMkLst>
            <pc:docMk/>
            <pc:sldMk cId="2605089270" sldId="293"/>
            <ac:picMk id="6" creationId="{65F1558C-5F01-E94A-94E1-D470766298E2}"/>
          </ac:picMkLst>
        </pc:picChg>
        <pc:picChg chg="add mod">
          <ac:chgData name="Heffe " userId="346bc836-98ad-415c-a878-3da6cae6c854" providerId="ADAL" clId="{145131BF-4287-0541-9BDB-3E423E3938DA}" dt="2018-08-07T03:16:21.236" v="2680"/>
          <ac:picMkLst>
            <pc:docMk/>
            <pc:sldMk cId="2605089270" sldId="293"/>
            <ac:picMk id="7" creationId="{2749836C-2CD3-8D43-B00C-882371A601FA}"/>
          </ac:picMkLst>
        </pc:picChg>
      </pc:sldChg>
      <pc:sldChg chg="addSp delSp modSp add">
        <pc:chgData name="Heffe " userId="346bc836-98ad-415c-a878-3da6cae6c854" providerId="ADAL" clId="{145131BF-4287-0541-9BDB-3E423E3938DA}" dt="2018-08-08T07:06:24.303" v="5002" actId="1076"/>
        <pc:sldMkLst>
          <pc:docMk/>
          <pc:sldMk cId="2026619088" sldId="294"/>
        </pc:sldMkLst>
        <pc:spChg chg="mod">
          <ac:chgData name="Heffe " userId="346bc836-98ad-415c-a878-3da6cae6c854" providerId="ADAL" clId="{145131BF-4287-0541-9BDB-3E423E3938DA}" dt="2018-08-07T20:50:06.370" v="3322" actId="14100"/>
          <ac:spMkLst>
            <pc:docMk/>
            <pc:sldMk cId="2026619088" sldId="294"/>
            <ac:spMk id="2" creationId="{9D64027F-B03A-9345-84C1-2A85CB4B07EE}"/>
          </ac:spMkLst>
        </pc:spChg>
        <pc:spChg chg="del">
          <ac:chgData name="Heffe " userId="346bc836-98ad-415c-a878-3da6cae6c854" providerId="ADAL" clId="{145131BF-4287-0541-9BDB-3E423E3938DA}" dt="2018-08-07T20:50:01.318" v="3321" actId="478"/>
          <ac:spMkLst>
            <pc:docMk/>
            <pc:sldMk cId="2026619088" sldId="294"/>
            <ac:spMk id="3" creationId="{BEC1A56E-3030-7243-8A39-916D5D1249E6}"/>
          </ac:spMkLst>
        </pc:spChg>
        <pc:spChg chg="add mod">
          <ac:chgData name="Heffe " userId="346bc836-98ad-415c-a878-3da6cae6c854" providerId="ADAL" clId="{145131BF-4287-0541-9BDB-3E423E3938DA}" dt="2018-08-08T07:06:24.303" v="5002" actId="1076"/>
          <ac:spMkLst>
            <pc:docMk/>
            <pc:sldMk cId="2026619088" sldId="294"/>
            <ac:spMk id="6" creationId="{2AEB0114-F680-FF43-958E-B463840BE894}"/>
          </ac:spMkLst>
        </pc:spChg>
        <pc:picChg chg="add mod">
          <ac:chgData name="Heffe " userId="346bc836-98ad-415c-a878-3da6cae6c854" providerId="ADAL" clId="{145131BF-4287-0541-9BDB-3E423E3938DA}" dt="2018-08-07T03:27:34.395" v="2762" actId="1076"/>
          <ac:picMkLst>
            <pc:docMk/>
            <pc:sldMk cId="2026619088" sldId="294"/>
            <ac:picMk id="4" creationId="{99E277A9-994C-DE40-A4D0-64631B001972}"/>
          </ac:picMkLst>
        </pc:picChg>
        <pc:picChg chg="add mod">
          <ac:chgData name="Heffe " userId="346bc836-98ad-415c-a878-3da6cae6c854" providerId="ADAL" clId="{145131BF-4287-0541-9BDB-3E423E3938DA}" dt="2018-08-07T03:27:39.249" v="2763" actId="1076"/>
          <ac:picMkLst>
            <pc:docMk/>
            <pc:sldMk cId="2026619088" sldId="294"/>
            <ac:picMk id="5" creationId="{B220A141-1769-2047-9F2F-20B19B081AFF}"/>
          </ac:picMkLst>
        </pc:picChg>
      </pc:sldChg>
      <pc:sldChg chg="modSp add modNotesTx">
        <pc:chgData name="Heffe " userId="346bc836-98ad-415c-a878-3da6cae6c854" providerId="ADAL" clId="{145131BF-4287-0541-9BDB-3E423E3938DA}" dt="2018-08-07T02:15:00.035" v="1790" actId="20577"/>
        <pc:sldMkLst>
          <pc:docMk/>
          <pc:sldMk cId="1421551691" sldId="297"/>
        </pc:sldMkLst>
        <pc:spChg chg="mod">
          <ac:chgData name="Heffe " userId="346bc836-98ad-415c-a878-3da6cae6c854" providerId="ADAL" clId="{145131BF-4287-0541-9BDB-3E423E3938DA}" dt="2018-08-07T00:34:03.938" v="291" actId="207"/>
          <ac:spMkLst>
            <pc:docMk/>
            <pc:sldMk cId="1421551691" sldId="297"/>
            <ac:spMk id="3" creationId="{0BA3FEE1-5B63-1C4E-B041-D67A3A6AFBF6}"/>
          </ac:spMkLst>
        </pc:spChg>
      </pc:sldChg>
      <pc:sldChg chg="modSp add">
        <pc:chgData name="Heffe " userId="346bc836-98ad-415c-a878-3da6cae6c854" providerId="ADAL" clId="{145131BF-4287-0541-9BDB-3E423E3938DA}" dt="2018-08-07T00:42:42.809" v="305" actId="207"/>
        <pc:sldMkLst>
          <pc:docMk/>
          <pc:sldMk cId="3482617132" sldId="302"/>
        </pc:sldMkLst>
        <pc:spChg chg="mod">
          <ac:chgData name="Heffe " userId="346bc836-98ad-415c-a878-3da6cae6c854" providerId="ADAL" clId="{145131BF-4287-0541-9BDB-3E423E3938DA}" dt="2018-08-07T00:42:42.809" v="305" actId="207"/>
          <ac:spMkLst>
            <pc:docMk/>
            <pc:sldMk cId="3482617132" sldId="302"/>
            <ac:spMk id="3" creationId="{628843F7-9239-E14F-B87D-FB9694711970}"/>
          </ac:spMkLst>
        </pc:spChg>
      </pc:sldChg>
      <pc:sldChg chg="addSp modSp add ord">
        <pc:chgData name="Heffe " userId="346bc836-98ad-415c-a878-3da6cae6c854" providerId="ADAL" clId="{145131BF-4287-0541-9BDB-3E423E3938DA}" dt="2018-08-07T22:03:07.752" v="4056" actId="1076"/>
        <pc:sldMkLst>
          <pc:docMk/>
          <pc:sldMk cId="1267185381" sldId="304"/>
        </pc:sldMkLst>
        <pc:spChg chg="mod">
          <ac:chgData name="Heffe " userId="346bc836-98ad-415c-a878-3da6cae6c854" providerId="ADAL" clId="{145131BF-4287-0541-9BDB-3E423E3938DA}" dt="2018-08-07T22:02:56.459" v="4053" actId="122"/>
          <ac:spMkLst>
            <pc:docMk/>
            <pc:sldMk cId="1267185381" sldId="304"/>
            <ac:spMk id="2" creationId="{806B341E-DCEE-A241-962D-08BC028AD100}"/>
          </ac:spMkLst>
        </pc:spChg>
        <pc:spChg chg="add mod">
          <ac:chgData name="Heffe " userId="346bc836-98ad-415c-a878-3da6cae6c854" providerId="ADAL" clId="{145131BF-4287-0541-9BDB-3E423E3938DA}" dt="2018-08-07T00:55:40.845" v="569" actId="166"/>
          <ac:spMkLst>
            <pc:docMk/>
            <pc:sldMk cId="1267185381" sldId="304"/>
            <ac:spMk id="3" creationId="{D65AA35D-514B-CD48-B39D-20BEE8A89BAF}"/>
          </ac:spMkLst>
        </pc:spChg>
        <pc:spChg chg="add mod">
          <ac:chgData name="Heffe " userId="346bc836-98ad-415c-a878-3da6cae6c854" providerId="ADAL" clId="{145131BF-4287-0541-9BDB-3E423E3938DA}" dt="2018-08-07T00:59:57.191" v="595" actId="14100"/>
          <ac:spMkLst>
            <pc:docMk/>
            <pc:sldMk cId="1267185381" sldId="304"/>
            <ac:spMk id="4" creationId="{181A84B7-C556-CE4F-9C48-96BC528B543F}"/>
          </ac:spMkLst>
        </pc:spChg>
        <pc:spChg chg="add mod">
          <ac:chgData name="Heffe " userId="346bc836-98ad-415c-a878-3da6cae6c854" providerId="ADAL" clId="{145131BF-4287-0541-9BDB-3E423E3938DA}" dt="2018-08-07T22:03:07.752" v="4056" actId="1076"/>
          <ac:spMkLst>
            <pc:docMk/>
            <pc:sldMk cId="1267185381" sldId="304"/>
            <ac:spMk id="7" creationId="{2AA3AC32-DBF9-294D-A82C-1EECB72DDFE0}"/>
          </ac:spMkLst>
        </pc:spChg>
      </pc:sldChg>
      <pc:sldChg chg="addSp delSp modSp add ord modNotesTx">
        <pc:chgData name="Heffe " userId="346bc836-98ad-415c-a878-3da6cae6c854" providerId="ADAL" clId="{145131BF-4287-0541-9BDB-3E423E3938DA}" dt="2018-08-08T08:43:10.856" v="7577"/>
        <pc:sldMkLst>
          <pc:docMk/>
          <pc:sldMk cId="145294885" sldId="305"/>
        </pc:sldMkLst>
        <pc:spChg chg="mod">
          <ac:chgData name="Heffe " userId="346bc836-98ad-415c-a878-3da6cae6c854" providerId="ADAL" clId="{145131BF-4287-0541-9BDB-3E423E3938DA}" dt="2018-08-07T22:04:27.489" v="4088" actId="404"/>
          <ac:spMkLst>
            <pc:docMk/>
            <pc:sldMk cId="145294885" sldId="305"/>
            <ac:spMk id="2" creationId="{806B341E-DCEE-A241-962D-08BC028AD100}"/>
          </ac:spMkLst>
        </pc:spChg>
        <pc:spChg chg="del">
          <ac:chgData name="Heffe " userId="346bc836-98ad-415c-a878-3da6cae6c854" providerId="ADAL" clId="{145131BF-4287-0541-9BDB-3E423E3938DA}" dt="2018-08-08T08:42:53.282" v="7575" actId="478"/>
          <ac:spMkLst>
            <pc:docMk/>
            <pc:sldMk cId="145294885" sldId="305"/>
            <ac:spMk id="3" creationId="{D65AA35D-514B-CD48-B39D-20BEE8A89BAF}"/>
          </ac:spMkLst>
        </pc:spChg>
        <pc:spChg chg="del mod">
          <ac:chgData name="Heffe " userId="346bc836-98ad-415c-a878-3da6cae6c854" providerId="ADAL" clId="{145131BF-4287-0541-9BDB-3E423E3938DA}" dt="2018-08-08T08:42:53.282" v="7575" actId="478"/>
          <ac:spMkLst>
            <pc:docMk/>
            <pc:sldMk cId="145294885" sldId="305"/>
            <ac:spMk id="4" creationId="{181A84B7-C556-CE4F-9C48-96BC528B543F}"/>
          </ac:spMkLst>
        </pc:spChg>
        <pc:spChg chg="add mod">
          <ac:chgData name="Heffe " userId="346bc836-98ad-415c-a878-3da6cae6c854" providerId="ADAL" clId="{145131BF-4287-0541-9BDB-3E423E3938DA}" dt="2018-08-08T07:07:23.145" v="5005" actId="20577"/>
          <ac:spMkLst>
            <pc:docMk/>
            <pc:sldMk cId="145294885" sldId="305"/>
            <ac:spMk id="7" creationId="{447E9333-6514-6646-8F3A-2EAAB453C4ED}"/>
          </ac:spMkLst>
        </pc:spChg>
        <pc:spChg chg="add mod">
          <ac:chgData name="Heffe " userId="346bc836-98ad-415c-a878-3da6cae6c854" providerId="ADAL" clId="{145131BF-4287-0541-9BDB-3E423E3938DA}" dt="2018-08-08T08:36:26.018" v="7071" actId="1076"/>
          <ac:spMkLst>
            <pc:docMk/>
            <pc:sldMk cId="145294885" sldId="305"/>
            <ac:spMk id="8" creationId="{2816A1F1-3445-3140-8CE3-886D1F22904B}"/>
          </ac:spMkLst>
        </pc:spChg>
        <pc:spChg chg="add mod">
          <ac:chgData name="Heffe " userId="346bc836-98ad-415c-a878-3da6cae6c854" providerId="ADAL" clId="{145131BF-4287-0541-9BDB-3E423E3938DA}" dt="2018-08-08T08:38:26.580" v="7287" actId="20577"/>
          <ac:spMkLst>
            <pc:docMk/>
            <pc:sldMk cId="145294885" sldId="305"/>
            <ac:spMk id="9" creationId="{244E6478-0A15-B24F-85E2-A2FC8EB04035}"/>
          </ac:spMkLst>
        </pc:spChg>
        <pc:spChg chg="add del mod">
          <ac:chgData name="Heffe " userId="346bc836-98ad-415c-a878-3da6cae6c854" providerId="ADAL" clId="{145131BF-4287-0541-9BDB-3E423E3938DA}" dt="2018-08-08T08:42:57.596" v="7576" actId="478"/>
          <ac:spMkLst>
            <pc:docMk/>
            <pc:sldMk cId="145294885" sldId="305"/>
            <ac:spMk id="10" creationId="{CFE4B9E9-CC10-D546-8716-93BEC370A7AF}"/>
          </ac:spMkLst>
        </pc:spChg>
        <pc:spChg chg="add">
          <ac:chgData name="Heffe " userId="346bc836-98ad-415c-a878-3da6cae6c854" providerId="ADAL" clId="{145131BF-4287-0541-9BDB-3E423E3938DA}" dt="2018-08-08T08:43:10.856" v="7577"/>
          <ac:spMkLst>
            <pc:docMk/>
            <pc:sldMk cId="145294885" sldId="305"/>
            <ac:spMk id="12" creationId="{399E5011-CD49-CB40-8134-967A4B731E50}"/>
          </ac:spMkLst>
        </pc:spChg>
        <pc:spChg chg="add">
          <ac:chgData name="Heffe " userId="346bc836-98ad-415c-a878-3da6cae6c854" providerId="ADAL" clId="{145131BF-4287-0541-9BDB-3E423E3938DA}" dt="2018-08-08T08:43:10.856" v="7577"/>
          <ac:spMkLst>
            <pc:docMk/>
            <pc:sldMk cId="145294885" sldId="305"/>
            <ac:spMk id="13" creationId="{0A8C2DCC-6542-DE4D-A7AC-C9592B78FCD5}"/>
          </ac:spMkLst>
        </pc:spChg>
        <pc:picChg chg="del">
          <ac:chgData name="Heffe " userId="346bc836-98ad-415c-a878-3da6cae6c854" providerId="ADAL" clId="{145131BF-4287-0541-9BDB-3E423E3938DA}" dt="2018-08-08T08:42:53.282" v="7575" actId="478"/>
          <ac:picMkLst>
            <pc:docMk/>
            <pc:sldMk cId="145294885" sldId="305"/>
            <ac:picMk id="6" creationId="{376995F5-A72C-C642-B7B2-623375AC7CEB}"/>
          </ac:picMkLst>
        </pc:picChg>
        <pc:picChg chg="add">
          <ac:chgData name="Heffe " userId="346bc836-98ad-415c-a878-3da6cae6c854" providerId="ADAL" clId="{145131BF-4287-0541-9BDB-3E423E3938DA}" dt="2018-08-08T08:43:10.856" v="7577"/>
          <ac:picMkLst>
            <pc:docMk/>
            <pc:sldMk cId="145294885" sldId="305"/>
            <ac:picMk id="11" creationId="{F9688627-E6E8-E941-A84A-EA182FF13BB4}"/>
          </ac:picMkLst>
        </pc:picChg>
      </pc:sldChg>
      <pc:sldChg chg="addSp modSp add">
        <pc:chgData name="Heffe " userId="346bc836-98ad-415c-a878-3da6cae6c854" providerId="ADAL" clId="{145131BF-4287-0541-9BDB-3E423E3938DA}" dt="2018-08-08T09:22:39.215" v="7635" actId="20577"/>
        <pc:sldMkLst>
          <pc:docMk/>
          <pc:sldMk cId="607498837" sldId="306"/>
        </pc:sldMkLst>
        <pc:spChg chg="mod">
          <ac:chgData name="Heffe " userId="346bc836-98ad-415c-a878-3da6cae6c854" providerId="ADAL" clId="{145131BF-4287-0541-9BDB-3E423E3938DA}" dt="2018-08-08T07:55:59.268" v="6407" actId="20577"/>
          <ac:spMkLst>
            <pc:docMk/>
            <pc:sldMk cId="607498837" sldId="306"/>
            <ac:spMk id="2" creationId="{806B341E-DCEE-A241-962D-08BC028AD100}"/>
          </ac:spMkLst>
        </pc:spChg>
        <pc:spChg chg="add mod">
          <ac:chgData name="Heffe " userId="346bc836-98ad-415c-a878-3da6cae6c854" providerId="ADAL" clId="{145131BF-4287-0541-9BDB-3E423E3938DA}" dt="2018-08-08T09:22:39.215" v="7635" actId="20577"/>
          <ac:spMkLst>
            <pc:docMk/>
            <pc:sldMk cId="607498837" sldId="306"/>
            <ac:spMk id="7" creationId="{E5D19D5C-BDC5-8948-9D43-35670F5D7D21}"/>
          </ac:spMkLst>
        </pc:spChg>
        <pc:spChg chg="add mod">
          <ac:chgData name="Heffe " userId="346bc836-98ad-415c-a878-3da6cae6c854" providerId="ADAL" clId="{145131BF-4287-0541-9BDB-3E423E3938DA}" dt="2018-08-08T08:16:02.953" v="6509" actId="20577"/>
          <ac:spMkLst>
            <pc:docMk/>
            <pc:sldMk cId="607498837" sldId="306"/>
            <ac:spMk id="8" creationId="{D4EC95A8-03C8-324D-A2EB-7760B652C5E7}"/>
          </ac:spMkLst>
        </pc:spChg>
      </pc:sldChg>
      <pc:sldChg chg="addSp modSp add modNotesTx">
        <pc:chgData name="Heffe " userId="346bc836-98ad-415c-a878-3da6cae6c854" providerId="ADAL" clId="{145131BF-4287-0541-9BDB-3E423E3938DA}" dt="2018-08-08T08:27:07.091" v="6925" actId="20577"/>
        <pc:sldMkLst>
          <pc:docMk/>
          <pc:sldMk cId="620293751" sldId="307"/>
        </pc:sldMkLst>
        <pc:spChg chg="mod">
          <ac:chgData name="Heffe " userId="346bc836-98ad-415c-a878-3da6cae6c854" providerId="ADAL" clId="{145131BF-4287-0541-9BDB-3E423E3938DA}" dt="2018-08-08T08:25:05.092" v="6788" actId="20577"/>
          <ac:spMkLst>
            <pc:docMk/>
            <pc:sldMk cId="620293751" sldId="307"/>
            <ac:spMk id="2" creationId="{806B341E-DCEE-A241-962D-08BC028AD100}"/>
          </ac:spMkLst>
        </pc:spChg>
        <pc:spChg chg="add mod">
          <ac:chgData name="Heffe " userId="346bc836-98ad-415c-a878-3da6cae6c854" providerId="ADAL" clId="{145131BF-4287-0541-9BDB-3E423E3938DA}" dt="2018-08-08T08:26:39.500" v="6853" actId="20577"/>
          <ac:spMkLst>
            <pc:docMk/>
            <pc:sldMk cId="620293751" sldId="307"/>
            <ac:spMk id="7" creationId="{8271F747-BA51-784F-94D3-BDE04A01C114}"/>
          </ac:spMkLst>
        </pc:spChg>
      </pc:sldChg>
      <pc:sldChg chg="addSp modSp add ord">
        <pc:chgData name="Heffe " userId="346bc836-98ad-415c-a878-3da6cae6c854" providerId="ADAL" clId="{145131BF-4287-0541-9BDB-3E423E3938DA}" dt="2018-08-08T08:32:47.485" v="7013" actId="20577"/>
        <pc:sldMkLst>
          <pc:docMk/>
          <pc:sldMk cId="457256813" sldId="308"/>
        </pc:sldMkLst>
        <pc:spChg chg="mod">
          <ac:chgData name="Heffe " userId="346bc836-98ad-415c-a878-3da6cae6c854" providerId="ADAL" clId="{145131BF-4287-0541-9BDB-3E423E3938DA}" dt="2018-08-08T08:32:03.688" v="6988" actId="20577"/>
          <ac:spMkLst>
            <pc:docMk/>
            <pc:sldMk cId="457256813" sldId="308"/>
            <ac:spMk id="2" creationId="{806B341E-DCEE-A241-962D-08BC028AD100}"/>
          </ac:spMkLst>
        </pc:spChg>
        <pc:spChg chg="add mod">
          <ac:chgData name="Heffe " userId="346bc836-98ad-415c-a878-3da6cae6c854" providerId="ADAL" clId="{145131BF-4287-0541-9BDB-3E423E3938DA}" dt="2018-08-08T08:31:46.463" v="6971" actId="20577"/>
          <ac:spMkLst>
            <pc:docMk/>
            <pc:sldMk cId="457256813" sldId="308"/>
            <ac:spMk id="7" creationId="{5CAED544-EF2D-0147-B703-A8BBE1C03B1B}"/>
          </ac:spMkLst>
        </pc:spChg>
        <pc:spChg chg="add mod">
          <ac:chgData name="Heffe " userId="346bc836-98ad-415c-a878-3da6cae6c854" providerId="ADAL" clId="{145131BF-4287-0541-9BDB-3E423E3938DA}" dt="2018-08-08T08:32:47.485" v="7013" actId="20577"/>
          <ac:spMkLst>
            <pc:docMk/>
            <pc:sldMk cId="457256813" sldId="308"/>
            <ac:spMk id="8" creationId="{39E026F1-3787-B242-A1A0-53AA2EA9E819}"/>
          </ac:spMkLst>
        </pc:spChg>
      </pc:sldChg>
      <pc:sldChg chg="addSp modSp add ord">
        <pc:chgData name="Heffe " userId="346bc836-98ad-415c-a878-3da6cae6c854" providerId="ADAL" clId="{145131BF-4287-0541-9BDB-3E423E3938DA}" dt="2018-08-08T08:35:28.656" v="7070" actId="20577"/>
        <pc:sldMkLst>
          <pc:docMk/>
          <pc:sldMk cId="4263887743" sldId="309"/>
        </pc:sldMkLst>
        <pc:spChg chg="mod">
          <ac:chgData name="Heffe " userId="346bc836-98ad-415c-a878-3da6cae6c854" providerId="ADAL" clId="{145131BF-4287-0541-9BDB-3E423E3938DA}" dt="2018-08-08T08:34:46.867" v="7047" actId="20577"/>
          <ac:spMkLst>
            <pc:docMk/>
            <pc:sldMk cId="4263887743" sldId="309"/>
            <ac:spMk id="2" creationId="{806B341E-DCEE-A241-962D-08BC028AD100}"/>
          </ac:spMkLst>
        </pc:spChg>
        <pc:spChg chg="add mod">
          <ac:chgData name="Heffe " userId="346bc836-98ad-415c-a878-3da6cae6c854" providerId="ADAL" clId="{145131BF-4287-0541-9BDB-3E423E3938DA}" dt="2018-08-08T08:35:28.656" v="7070" actId="20577"/>
          <ac:spMkLst>
            <pc:docMk/>
            <pc:sldMk cId="4263887743" sldId="309"/>
            <ac:spMk id="7" creationId="{69B1D184-2849-CE4A-A7F5-89F50ABEB7F5}"/>
          </ac:spMkLst>
        </pc:spChg>
      </pc:sldChg>
      <pc:sldChg chg="addSp modSp add ord">
        <pc:chgData name="Heffe " userId="346bc836-98ad-415c-a878-3da6cae6c854" providerId="ADAL" clId="{145131BF-4287-0541-9BDB-3E423E3938DA}" dt="2018-08-08T08:41:20.472" v="7548" actId="20577"/>
        <pc:sldMkLst>
          <pc:docMk/>
          <pc:sldMk cId="3578508915" sldId="310"/>
        </pc:sldMkLst>
        <pc:spChg chg="add mod">
          <ac:chgData name="Heffe " userId="346bc836-98ad-415c-a878-3da6cae6c854" providerId="ADAL" clId="{145131BF-4287-0541-9BDB-3E423E3938DA}" dt="2018-08-08T08:41:20.472" v="7548" actId="20577"/>
          <ac:spMkLst>
            <pc:docMk/>
            <pc:sldMk cId="3578508915" sldId="310"/>
            <ac:spMk id="7" creationId="{1C326D31-E557-7144-8226-0B8F6E448D7A}"/>
          </ac:spMkLst>
        </pc:spChg>
      </pc:sldChg>
      <pc:sldChg chg="modSp add ord">
        <pc:chgData name="Heffe " userId="346bc836-98ad-415c-a878-3da6cae6c854" providerId="ADAL" clId="{145131BF-4287-0541-9BDB-3E423E3938DA}" dt="2018-08-08T08:41:54.653" v="7574" actId="20577"/>
        <pc:sldMkLst>
          <pc:docMk/>
          <pc:sldMk cId="555557036" sldId="311"/>
        </pc:sldMkLst>
        <pc:spChg chg="mod">
          <ac:chgData name="Heffe " userId="346bc836-98ad-415c-a878-3da6cae6c854" providerId="ADAL" clId="{145131BF-4287-0541-9BDB-3E423E3938DA}" dt="2018-08-08T08:41:54.653" v="7574" actId="20577"/>
          <ac:spMkLst>
            <pc:docMk/>
            <pc:sldMk cId="555557036" sldId="311"/>
            <ac:spMk id="2" creationId="{806B341E-DCEE-A241-962D-08BC028AD100}"/>
          </ac:spMkLst>
        </pc:spChg>
      </pc:sldChg>
      <pc:sldChg chg="addSp delSp modSp add ord modNotesTx">
        <pc:chgData name="Heffe " userId="346bc836-98ad-415c-a878-3da6cae6c854" providerId="ADAL" clId="{145131BF-4287-0541-9BDB-3E423E3938DA}" dt="2018-08-08T06:58:34.491" v="4869" actId="113"/>
        <pc:sldMkLst>
          <pc:docMk/>
          <pc:sldMk cId="462076061" sldId="312"/>
        </pc:sldMkLst>
        <pc:spChg chg="mod">
          <ac:chgData name="Heffe " userId="346bc836-98ad-415c-a878-3da6cae6c854" providerId="ADAL" clId="{145131BF-4287-0541-9BDB-3E423E3938DA}" dt="2018-08-08T06:58:34.491" v="4869" actId="113"/>
          <ac:spMkLst>
            <pc:docMk/>
            <pc:sldMk cId="462076061" sldId="312"/>
            <ac:spMk id="2" creationId="{C73A502C-7FB9-2942-B819-A063919ABB84}"/>
          </ac:spMkLst>
        </pc:spChg>
        <pc:spChg chg="del">
          <ac:chgData name="Heffe " userId="346bc836-98ad-415c-a878-3da6cae6c854" providerId="ADAL" clId="{145131BF-4287-0541-9BDB-3E423E3938DA}" dt="2018-08-07T22:15:03.698" v="4348" actId="478"/>
          <ac:spMkLst>
            <pc:docMk/>
            <pc:sldMk cId="462076061" sldId="312"/>
            <ac:spMk id="3" creationId="{DA3B9382-D3EF-834C-9D45-FB14045AC5C3}"/>
          </ac:spMkLst>
        </pc:spChg>
        <pc:spChg chg="add mod">
          <ac:chgData name="Heffe " userId="346bc836-98ad-415c-a878-3da6cae6c854" providerId="ADAL" clId="{145131BF-4287-0541-9BDB-3E423E3938DA}" dt="2018-08-07T22:14:57.795" v="4347" actId="1038"/>
          <ac:spMkLst>
            <pc:docMk/>
            <pc:sldMk cId="462076061" sldId="312"/>
            <ac:spMk id="5" creationId="{876E38F1-77C5-6B43-BA76-1C0FD5EDB00B}"/>
          </ac:spMkLst>
        </pc:spChg>
        <pc:picChg chg="add mod">
          <ac:chgData name="Heffe " userId="346bc836-98ad-415c-a878-3da6cae6c854" providerId="ADAL" clId="{145131BF-4287-0541-9BDB-3E423E3938DA}" dt="2018-08-07T22:14:57.795" v="4347" actId="1038"/>
          <ac:picMkLst>
            <pc:docMk/>
            <pc:sldMk cId="462076061" sldId="312"/>
            <ac:picMk id="4" creationId="{2F0BB3C1-955E-1949-A6A4-D368487156AC}"/>
          </ac:picMkLst>
        </pc:picChg>
      </pc:sldChg>
      <pc:sldChg chg="addSp delSp modSp add ord">
        <pc:chgData name="Heffe " userId="346bc836-98ad-415c-a878-3da6cae6c854" providerId="ADAL" clId="{145131BF-4287-0541-9BDB-3E423E3938DA}" dt="2018-08-07T21:44:23.857" v="3809"/>
        <pc:sldMkLst>
          <pc:docMk/>
          <pc:sldMk cId="3152651594" sldId="313"/>
        </pc:sldMkLst>
        <pc:spChg chg="mod">
          <ac:chgData name="Heffe " userId="346bc836-98ad-415c-a878-3da6cae6c854" providerId="ADAL" clId="{145131BF-4287-0541-9BDB-3E423E3938DA}" dt="2018-08-07T21:40:20" v="3730" actId="20577"/>
          <ac:spMkLst>
            <pc:docMk/>
            <pc:sldMk cId="3152651594" sldId="313"/>
            <ac:spMk id="2" creationId="{3F8AEF2A-C97F-2445-B0BC-B1D765B63F3E}"/>
          </ac:spMkLst>
        </pc:spChg>
        <pc:spChg chg="del">
          <ac:chgData name="Heffe " userId="346bc836-98ad-415c-a878-3da6cae6c854" providerId="ADAL" clId="{145131BF-4287-0541-9BDB-3E423E3938DA}" dt="2018-08-07T21:40:24.563" v="3731" actId="478"/>
          <ac:spMkLst>
            <pc:docMk/>
            <pc:sldMk cId="3152651594" sldId="313"/>
            <ac:spMk id="3" creationId="{AAF7AF7D-1808-234F-ADFC-8F07932964B6}"/>
          </ac:spMkLst>
        </pc:spChg>
        <pc:picChg chg="add mod">
          <ac:chgData name="Heffe " userId="346bc836-98ad-415c-a878-3da6cae6c854" providerId="ADAL" clId="{145131BF-4287-0541-9BDB-3E423E3938DA}" dt="2018-08-07T01:20:34.598" v="848" actId="1076"/>
          <ac:picMkLst>
            <pc:docMk/>
            <pc:sldMk cId="3152651594" sldId="313"/>
            <ac:picMk id="4" creationId="{6371A3C4-F9D6-1741-A643-8CCCE9D450AF}"/>
          </ac:picMkLst>
        </pc:picChg>
      </pc:sldChg>
      <pc:sldChg chg="addSp delSp modSp add ord">
        <pc:chgData name="Heffe " userId="346bc836-98ad-415c-a878-3da6cae6c854" providerId="ADAL" clId="{145131BF-4287-0541-9BDB-3E423E3938DA}" dt="2018-08-08T06:30:37.370" v="4868" actId="14100"/>
        <pc:sldMkLst>
          <pc:docMk/>
          <pc:sldMk cId="3448166683" sldId="314"/>
        </pc:sldMkLst>
        <pc:spChg chg="del">
          <ac:chgData name="Heffe " userId="346bc836-98ad-415c-a878-3da6cae6c854" providerId="ADAL" clId="{145131BF-4287-0541-9BDB-3E423E3938DA}" dt="2018-08-07T21:40:30.856" v="3732" actId="478"/>
          <ac:spMkLst>
            <pc:docMk/>
            <pc:sldMk cId="3448166683" sldId="314"/>
            <ac:spMk id="2" creationId="{3F8AEF2A-C97F-2445-B0BC-B1D765B63F3E}"/>
          </ac:spMkLst>
        </pc:spChg>
        <pc:spChg chg="del">
          <ac:chgData name="Heffe " userId="346bc836-98ad-415c-a878-3da6cae6c854" providerId="ADAL" clId="{145131BF-4287-0541-9BDB-3E423E3938DA}" dt="2018-08-07T21:40:33.497" v="3733" actId="478"/>
          <ac:spMkLst>
            <pc:docMk/>
            <pc:sldMk cId="3448166683" sldId="314"/>
            <ac:spMk id="3" creationId="{AAF7AF7D-1808-234F-ADFC-8F07932964B6}"/>
          </ac:spMkLst>
        </pc:spChg>
        <pc:spChg chg="add mod">
          <ac:chgData name="Heffe " userId="346bc836-98ad-415c-a878-3da6cae6c854" providerId="ADAL" clId="{145131BF-4287-0541-9BDB-3E423E3938DA}" dt="2018-08-08T06:30:37.370" v="4868" actId="14100"/>
          <ac:spMkLst>
            <pc:docMk/>
            <pc:sldMk cId="3448166683" sldId="314"/>
            <ac:spMk id="5" creationId="{0030F56E-6698-B448-9CCA-5E9A7B4ACB7D}"/>
          </ac:spMkLst>
        </pc:spChg>
      </pc:sldChg>
      <pc:sldChg chg="addSp delSp modSp add modNotesTx">
        <pc:chgData name="Heffe " userId="346bc836-98ad-415c-a878-3da6cae6c854" providerId="ADAL" clId="{145131BF-4287-0541-9BDB-3E423E3938DA}" dt="2018-08-07T22:12:53.741" v="4268" actId="20577"/>
        <pc:sldMkLst>
          <pc:docMk/>
          <pc:sldMk cId="1655545811" sldId="316"/>
        </pc:sldMkLst>
        <pc:spChg chg="mod">
          <ac:chgData name="Heffe " userId="346bc836-98ad-415c-a878-3da6cae6c854" providerId="ADAL" clId="{145131BF-4287-0541-9BDB-3E423E3938DA}" dt="2018-08-07T22:12:53.741" v="4268" actId="20577"/>
          <ac:spMkLst>
            <pc:docMk/>
            <pc:sldMk cId="1655545811" sldId="316"/>
            <ac:spMk id="2" creationId="{8DF18EE7-3C16-C243-BCF3-20D3A6848E2B}"/>
          </ac:spMkLst>
        </pc:spChg>
        <pc:spChg chg="add del mod">
          <ac:chgData name="Heffe " userId="346bc836-98ad-415c-a878-3da6cae6c854" providerId="ADAL" clId="{145131BF-4287-0541-9BDB-3E423E3938DA}" dt="2018-08-07T01:40:45.001" v="916" actId="478"/>
          <ac:spMkLst>
            <pc:docMk/>
            <pc:sldMk cId="1655545811" sldId="316"/>
            <ac:spMk id="3" creationId="{EDAB1A63-5814-9242-9A35-4531C936F597}"/>
          </ac:spMkLst>
        </pc:spChg>
        <pc:spChg chg="add mod">
          <ac:chgData name="Heffe " userId="346bc836-98ad-415c-a878-3da6cae6c854" providerId="ADAL" clId="{145131BF-4287-0541-9BDB-3E423E3938DA}" dt="2018-08-07T22:09:10.635" v="4247" actId="20577"/>
          <ac:spMkLst>
            <pc:docMk/>
            <pc:sldMk cId="1655545811" sldId="316"/>
            <ac:spMk id="5" creationId="{3D1ADFD3-CAD6-4140-A622-D0197B2C9E97}"/>
          </ac:spMkLst>
        </pc:spChg>
        <pc:picChg chg="mod">
          <ac:chgData name="Heffe " userId="346bc836-98ad-415c-a878-3da6cae6c854" providerId="ADAL" clId="{145131BF-4287-0541-9BDB-3E423E3938DA}" dt="2018-08-07T01:40:21.869" v="913" actId="1076"/>
          <ac:picMkLst>
            <pc:docMk/>
            <pc:sldMk cId="1655545811" sldId="316"/>
            <ac:picMk id="6" creationId="{2BE9EEF4-66EC-AF44-BCD0-E17DD1A041ED}"/>
          </ac:picMkLst>
        </pc:picChg>
      </pc:sldChg>
      <pc:sldChg chg="addSp modSp add ord">
        <pc:chgData name="Heffe " userId="346bc836-98ad-415c-a878-3da6cae6c854" providerId="ADAL" clId="{145131BF-4287-0541-9BDB-3E423E3938DA}" dt="2018-08-08T07:09:21.571" v="5008"/>
        <pc:sldMkLst>
          <pc:docMk/>
          <pc:sldMk cId="3025922346" sldId="317"/>
        </pc:sldMkLst>
        <pc:spChg chg="mod">
          <ac:chgData name="Heffe " userId="346bc836-98ad-415c-a878-3da6cae6c854" providerId="ADAL" clId="{145131BF-4287-0541-9BDB-3E423E3938DA}" dt="2018-08-07T01:41:18.302" v="921" actId="113"/>
          <ac:spMkLst>
            <pc:docMk/>
            <pc:sldMk cId="3025922346" sldId="317"/>
            <ac:spMk id="3" creationId="{EDAB1A63-5814-9242-9A35-4531C936F597}"/>
          </ac:spMkLst>
        </pc:spChg>
        <pc:spChg chg="add mod">
          <ac:chgData name="Heffe " userId="346bc836-98ad-415c-a878-3da6cae6c854" providerId="ADAL" clId="{145131BF-4287-0541-9BDB-3E423E3938DA}" dt="2018-08-07T01:42:02.312" v="930" actId="20577"/>
          <ac:spMkLst>
            <pc:docMk/>
            <pc:sldMk cId="3025922346" sldId="317"/>
            <ac:spMk id="5" creationId="{7812E4CA-37CC-064D-B305-16FF590D6815}"/>
          </ac:spMkLst>
        </pc:spChg>
        <pc:spChg chg="add mod">
          <ac:chgData name="Heffe " userId="346bc836-98ad-415c-a878-3da6cae6c854" providerId="ADAL" clId="{145131BF-4287-0541-9BDB-3E423E3938DA}" dt="2018-08-07T01:41:40.962" v="925" actId="1076"/>
          <ac:spMkLst>
            <pc:docMk/>
            <pc:sldMk cId="3025922346" sldId="317"/>
            <ac:spMk id="7" creationId="{26815D03-E566-9D44-A0A6-EA7D84CF2B89}"/>
          </ac:spMkLst>
        </pc:spChg>
        <pc:spChg chg="add mod">
          <ac:chgData name="Heffe " userId="346bc836-98ad-415c-a878-3da6cae6c854" providerId="ADAL" clId="{145131BF-4287-0541-9BDB-3E423E3938DA}" dt="2018-08-07T01:42:13.008" v="931" actId="20577"/>
          <ac:spMkLst>
            <pc:docMk/>
            <pc:sldMk cId="3025922346" sldId="317"/>
            <ac:spMk id="8" creationId="{65272937-D149-AF44-BC7A-B55EC359F1CC}"/>
          </ac:spMkLst>
        </pc:spChg>
        <pc:spChg chg="add mod">
          <ac:chgData name="Heffe " userId="346bc836-98ad-415c-a878-3da6cae6c854" providerId="ADAL" clId="{145131BF-4287-0541-9BDB-3E423E3938DA}" dt="2018-08-07T01:42:15.835" v="932" actId="20577"/>
          <ac:spMkLst>
            <pc:docMk/>
            <pc:sldMk cId="3025922346" sldId="317"/>
            <ac:spMk id="9" creationId="{A3D0D874-B6BE-9145-891A-A974B553A556}"/>
          </ac:spMkLst>
        </pc:spChg>
      </pc:sldChg>
      <pc:sldChg chg="addSp modSp add modNotesTx">
        <pc:chgData name="Heffe " userId="346bc836-98ad-415c-a878-3da6cae6c854" providerId="ADAL" clId="{145131BF-4287-0541-9BDB-3E423E3938DA}" dt="2018-08-08T07:15:13.562" v="5333" actId="20577"/>
        <pc:sldMkLst>
          <pc:docMk/>
          <pc:sldMk cId="1121436480" sldId="318"/>
        </pc:sldMkLst>
        <pc:spChg chg="mod">
          <ac:chgData name="Heffe " userId="346bc836-98ad-415c-a878-3da6cae6c854" providerId="ADAL" clId="{145131BF-4287-0541-9BDB-3E423E3938DA}" dt="2018-08-08T07:14:55.032" v="5301" actId="20577"/>
          <ac:spMkLst>
            <pc:docMk/>
            <pc:sldMk cId="1121436480" sldId="318"/>
            <ac:spMk id="2" creationId="{8DF18EE7-3C16-C243-BCF3-20D3A6848E2B}"/>
          </ac:spMkLst>
        </pc:spChg>
        <pc:spChg chg="add mod">
          <ac:chgData name="Heffe " userId="346bc836-98ad-415c-a878-3da6cae6c854" providerId="ADAL" clId="{145131BF-4287-0541-9BDB-3E423E3938DA}" dt="2018-08-07T01:51:32.260" v="1158" actId="1035"/>
          <ac:spMkLst>
            <pc:docMk/>
            <pc:sldMk cId="1121436480" sldId="318"/>
            <ac:spMk id="4" creationId="{FE147881-068F-F443-9AD8-4A9E8E714016}"/>
          </ac:spMkLst>
        </pc:spChg>
        <pc:spChg chg="add mod">
          <ac:chgData name="Heffe " userId="346bc836-98ad-415c-a878-3da6cae6c854" providerId="ADAL" clId="{145131BF-4287-0541-9BDB-3E423E3938DA}" dt="2018-08-07T03:05:38.231" v="2509" actId="20577"/>
          <ac:spMkLst>
            <pc:docMk/>
            <pc:sldMk cId="1121436480" sldId="318"/>
            <ac:spMk id="10" creationId="{9BB42875-B688-234B-B61A-642969589246}"/>
          </ac:spMkLst>
        </pc:spChg>
        <pc:spChg chg="add mod">
          <ac:chgData name="Heffe " userId="346bc836-98ad-415c-a878-3da6cae6c854" providerId="ADAL" clId="{145131BF-4287-0541-9BDB-3E423E3938DA}" dt="2018-08-07T03:05:43.338" v="2510" actId="20577"/>
          <ac:spMkLst>
            <pc:docMk/>
            <pc:sldMk cId="1121436480" sldId="318"/>
            <ac:spMk id="11" creationId="{C6D36881-1080-804B-BA75-D1D52E8D6DBF}"/>
          </ac:spMkLst>
        </pc:spChg>
        <pc:spChg chg="add mod">
          <ac:chgData name="Heffe " userId="346bc836-98ad-415c-a878-3da6cae6c854" providerId="ADAL" clId="{145131BF-4287-0541-9BDB-3E423E3938DA}" dt="2018-08-07T03:05:45.486" v="2511" actId="20577"/>
          <ac:spMkLst>
            <pc:docMk/>
            <pc:sldMk cId="1121436480" sldId="318"/>
            <ac:spMk id="12" creationId="{382C7688-C750-EC42-A375-F77B16D5F091}"/>
          </ac:spMkLst>
        </pc:spChg>
        <pc:spChg chg="add mod">
          <ac:chgData name="Heffe " userId="346bc836-98ad-415c-a878-3da6cae6c854" providerId="ADAL" clId="{145131BF-4287-0541-9BDB-3E423E3938DA}" dt="2018-08-07T01:50:48.109" v="1141" actId="20577"/>
          <ac:spMkLst>
            <pc:docMk/>
            <pc:sldMk cId="1121436480" sldId="318"/>
            <ac:spMk id="13" creationId="{393563F0-E011-4143-A9B9-295C0279E2AC}"/>
          </ac:spMkLst>
        </pc:spChg>
        <pc:spChg chg="add mod">
          <ac:chgData name="Heffe " userId="346bc836-98ad-415c-a878-3da6cae6c854" providerId="ADAL" clId="{145131BF-4287-0541-9BDB-3E423E3938DA}" dt="2018-08-08T07:09:52.378" v="5018" actId="20577"/>
          <ac:spMkLst>
            <pc:docMk/>
            <pc:sldMk cId="1121436480" sldId="318"/>
            <ac:spMk id="14" creationId="{90A1D3D1-516A-9B45-9BDC-5CC4E4415042}"/>
          </ac:spMkLst>
        </pc:spChg>
        <pc:spChg chg="add mod">
          <ac:chgData name="Heffe " userId="346bc836-98ad-415c-a878-3da6cae6c854" providerId="ADAL" clId="{145131BF-4287-0541-9BDB-3E423E3938DA}" dt="2018-08-08T07:10:01.460" v="5020" actId="20577"/>
          <ac:spMkLst>
            <pc:docMk/>
            <pc:sldMk cId="1121436480" sldId="318"/>
            <ac:spMk id="15" creationId="{229A6F20-F2E7-4C41-BAEF-ABBB4AD5E37D}"/>
          </ac:spMkLst>
        </pc:spChg>
        <pc:spChg chg="add mod">
          <ac:chgData name="Heffe " userId="346bc836-98ad-415c-a878-3da6cae6c854" providerId="ADAL" clId="{145131BF-4287-0541-9BDB-3E423E3938DA}" dt="2018-08-08T07:10:14.171" v="5022"/>
          <ac:spMkLst>
            <pc:docMk/>
            <pc:sldMk cId="1121436480" sldId="318"/>
            <ac:spMk id="16" creationId="{B7BEBDD9-CE45-4F4F-8854-0C9E44DE4F12}"/>
          </ac:spMkLst>
        </pc:spChg>
        <pc:spChg chg="add mod">
          <ac:chgData name="Heffe " userId="346bc836-98ad-415c-a878-3da6cae6c854" providerId="ADAL" clId="{145131BF-4287-0541-9BDB-3E423E3938DA}" dt="2018-08-08T07:10:16.942" v="5023"/>
          <ac:spMkLst>
            <pc:docMk/>
            <pc:sldMk cId="1121436480" sldId="318"/>
            <ac:spMk id="17" creationId="{36F67BFD-F2B9-954D-B70B-0E5758F457BB}"/>
          </ac:spMkLst>
        </pc:spChg>
        <pc:spChg chg="add mod">
          <ac:chgData name="Heffe " userId="346bc836-98ad-415c-a878-3da6cae6c854" providerId="ADAL" clId="{145131BF-4287-0541-9BDB-3E423E3938DA}" dt="2018-08-08T07:10:11.925" v="5021"/>
          <ac:spMkLst>
            <pc:docMk/>
            <pc:sldMk cId="1121436480" sldId="318"/>
            <ac:spMk id="18" creationId="{439D7E95-BAE3-2A45-B9A3-47456F9B82C8}"/>
          </ac:spMkLst>
        </pc:spChg>
        <pc:spChg chg="add mod">
          <ac:chgData name="Heffe " userId="346bc836-98ad-415c-a878-3da6cae6c854" providerId="ADAL" clId="{145131BF-4287-0541-9BDB-3E423E3938DA}" dt="2018-08-08T07:10:19.347" v="5024"/>
          <ac:spMkLst>
            <pc:docMk/>
            <pc:sldMk cId="1121436480" sldId="318"/>
            <ac:spMk id="19" creationId="{EFDEB4C1-0EC9-804A-9385-FD104947E855}"/>
          </ac:spMkLst>
        </pc:spChg>
      </pc:sldChg>
      <pc:sldChg chg="addSp modSp add ord modNotesTx">
        <pc:chgData name="Heffe " userId="346bc836-98ad-415c-a878-3da6cae6c854" providerId="ADAL" clId="{145131BF-4287-0541-9BDB-3E423E3938DA}" dt="2018-08-08T07:54:03.084" v="6294" actId="20577"/>
        <pc:sldMkLst>
          <pc:docMk/>
          <pc:sldMk cId="3324617911" sldId="320"/>
        </pc:sldMkLst>
        <pc:spChg chg="mod">
          <ac:chgData name="Heffe " userId="346bc836-98ad-415c-a878-3da6cae6c854" providerId="ADAL" clId="{145131BF-4287-0541-9BDB-3E423E3938DA}" dt="2018-08-08T07:34:04.313" v="5807" actId="20577"/>
          <ac:spMkLst>
            <pc:docMk/>
            <pc:sldMk cId="3324617911" sldId="320"/>
            <ac:spMk id="2" creationId="{8DF18EE7-3C16-C243-BCF3-20D3A6848E2B}"/>
          </ac:spMkLst>
        </pc:spChg>
        <pc:spChg chg="add mod">
          <ac:chgData name="Heffe " userId="346bc836-98ad-415c-a878-3da6cae6c854" providerId="ADAL" clId="{145131BF-4287-0541-9BDB-3E423E3938DA}" dt="2018-08-07T01:58:41.409" v="1248" actId="14100"/>
          <ac:spMkLst>
            <pc:docMk/>
            <pc:sldMk cId="3324617911" sldId="320"/>
            <ac:spMk id="4" creationId="{10A323EB-A877-0748-B522-EFF8AD738171}"/>
          </ac:spMkLst>
        </pc:spChg>
        <pc:spChg chg="add mod">
          <ac:chgData name="Heffe " userId="346bc836-98ad-415c-a878-3da6cae6c854" providerId="ADAL" clId="{145131BF-4287-0541-9BDB-3E423E3938DA}" dt="2018-08-08T07:27:57.357" v="5697" actId="20577"/>
          <ac:spMkLst>
            <pc:docMk/>
            <pc:sldMk cId="3324617911" sldId="320"/>
            <ac:spMk id="10" creationId="{378C6DD7-977C-754B-B75A-C10CDD4FE65A}"/>
          </ac:spMkLst>
        </pc:spChg>
        <pc:spChg chg="add mod">
          <ac:chgData name="Heffe " userId="346bc836-98ad-415c-a878-3da6cae6c854" providerId="ADAL" clId="{145131BF-4287-0541-9BDB-3E423E3938DA}" dt="2018-08-08T07:27:38.545" v="5694" actId="20577"/>
          <ac:spMkLst>
            <pc:docMk/>
            <pc:sldMk cId="3324617911" sldId="320"/>
            <ac:spMk id="11" creationId="{760C9D2A-3D1C-C34F-BA58-A4083853FF06}"/>
          </ac:spMkLst>
        </pc:spChg>
        <pc:spChg chg="add mod">
          <ac:chgData name="Heffe " userId="346bc836-98ad-415c-a878-3da6cae6c854" providerId="ADAL" clId="{145131BF-4287-0541-9BDB-3E423E3938DA}" dt="2018-08-08T07:27:24.799" v="5689" actId="20577"/>
          <ac:spMkLst>
            <pc:docMk/>
            <pc:sldMk cId="3324617911" sldId="320"/>
            <ac:spMk id="12" creationId="{95547D78-7C37-FE4C-96E6-89B30561B582}"/>
          </ac:spMkLst>
        </pc:spChg>
        <pc:spChg chg="add mod">
          <ac:chgData name="Heffe " userId="346bc836-98ad-415c-a878-3da6cae6c854" providerId="ADAL" clId="{145131BF-4287-0541-9BDB-3E423E3938DA}" dt="2018-08-07T02:30:06.380" v="2037" actId="20577"/>
          <ac:spMkLst>
            <pc:docMk/>
            <pc:sldMk cId="3324617911" sldId="320"/>
            <ac:spMk id="13" creationId="{F9A60FAC-78EF-5A47-8045-79BFE075E282}"/>
          </ac:spMkLst>
        </pc:spChg>
        <pc:spChg chg="add mod">
          <ac:chgData name="Heffe " userId="346bc836-98ad-415c-a878-3da6cae6c854" providerId="ADAL" clId="{145131BF-4287-0541-9BDB-3E423E3938DA}" dt="2018-08-08T07:27:49.378" v="5695" actId="1076"/>
          <ac:spMkLst>
            <pc:docMk/>
            <pc:sldMk cId="3324617911" sldId="320"/>
            <ac:spMk id="14" creationId="{9863FE03-5BD2-5248-8623-32CD28E18D31}"/>
          </ac:spMkLst>
        </pc:spChg>
        <pc:spChg chg="add mod">
          <ac:chgData name="Heffe " userId="346bc836-98ad-415c-a878-3da6cae6c854" providerId="ADAL" clId="{145131BF-4287-0541-9BDB-3E423E3938DA}" dt="2018-08-08T07:29:44.405" v="5746" actId="14100"/>
          <ac:spMkLst>
            <pc:docMk/>
            <pc:sldMk cId="3324617911" sldId="320"/>
            <ac:spMk id="15" creationId="{0FFE499E-5D5A-2943-A9F6-99F938024D55}"/>
          </ac:spMkLst>
        </pc:spChg>
        <pc:spChg chg="add mod">
          <ac:chgData name="Heffe " userId="346bc836-98ad-415c-a878-3da6cae6c854" providerId="ADAL" clId="{145131BF-4287-0541-9BDB-3E423E3938DA}" dt="2018-08-08T07:32:55.153" v="5753" actId="20577"/>
          <ac:spMkLst>
            <pc:docMk/>
            <pc:sldMk cId="3324617911" sldId="320"/>
            <ac:spMk id="16" creationId="{39D61C8C-B7F5-E84C-86AA-05966247DC45}"/>
          </ac:spMkLst>
        </pc:spChg>
        <pc:spChg chg="add mod">
          <ac:chgData name="Heffe " userId="346bc836-98ad-415c-a878-3da6cae6c854" providerId="ADAL" clId="{145131BF-4287-0541-9BDB-3E423E3938DA}" dt="2018-08-08T07:33:08.818" v="5766" actId="20577"/>
          <ac:spMkLst>
            <pc:docMk/>
            <pc:sldMk cId="3324617911" sldId="320"/>
            <ac:spMk id="17" creationId="{88D055D4-8623-AB4B-9DB1-51A640A2BE2A}"/>
          </ac:spMkLst>
        </pc:spChg>
        <pc:spChg chg="add mod">
          <ac:chgData name="Heffe " userId="346bc836-98ad-415c-a878-3da6cae6c854" providerId="ADAL" clId="{145131BF-4287-0541-9BDB-3E423E3938DA}" dt="2018-08-08T07:33:02.879" v="5760" actId="20577"/>
          <ac:spMkLst>
            <pc:docMk/>
            <pc:sldMk cId="3324617911" sldId="320"/>
            <ac:spMk id="18" creationId="{49EBDFB1-27C1-464B-A031-9F6C09EF0D0A}"/>
          </ac:spMkLst>
        </pc:spChg>
        <pc:spChg chg="add mod">
          <ac:chgData name="Heffe " userId="346bc836-98ad-415c-a878-3da6cae6c854" providerId="ADAL" clId="{145131BF-4287-0541-9BDB-3E423E3938DA}" dt="2018-08-08T07:33:27.739" v="5782" actId="20577"/>
          <ac:spMkLst>
            <pc:docMk/>
            <pc:sldMk cId="3324617911" sldId="320"/>
            <ac:spMk id="19" creationId="{BA85B771-3C91-DA4A-98D9-5EC771A183E3}"/>
          </ac:spMkLst>
        </pc:spChg>
        <pc:spChg chg="add mod">
          <ac:chgData name="Heffe " userId="346bc836-98ad-415c-a878-3da6cae6c854" providerId="ADAL" clId="{145131BF-4287-0541-9BDB-3E423E3938DA}" dt="2018-08-08T07:33:18.767" v="5775" actId="20577"/>
          <ac:spMkLst>
            <pc:docMk/>
            <pc:sldMk cId="3324617911" sldId="320"/>
            <ac:spMk id="20" creationId="{4EBE9D84-6895-0C4C-89D1-16FA1BB9FAA0}"/>
          </ac:spMkLst>
        </pc:spChg>
        <pc:spChg chg="add mod">
          <ac:chgData name="Heffe " userId="346bc836-98ad-415c-a878-3da6cae6c854" providerId="ADAL" clId="{145131BF-4287-0541-9BDB-3E423E3938DA}" dt="2018-08-08T07:33:24.175" v="5780" actId="20577"/>
          <ac:spMkLst>
            <pc:docMk/>
            <pc:sldMk cId="3324617911" sldId="320"/>
            <ac:spMk id="21" creationId="{C98FC1D9-20CC-3848-B4BC-E049E1293C00}"/>
          </ac:spMkLst>
        </pc:spChg>
        <pc:picChg chg="mod">
          <ac:chgData name="Heffe " userId="346bc836-98ad-415c-a878-3da6cae6c854" providerId="ADAL" clId="{145131BF-4287-0541-9BDB-3E423E3938DA}" dt="2018-08-07T01:58:36.492" v="1247" actId="1076"/>
          <ac:picMkLst>
            <pc:docMk/>
            <pc:sldMk cId="3324617911" sldId="320"/>
            <ac:picMk id="6" creationId="{2BE9EEF4-66EC-AF44-BCD0-E17DD1A041ED}"/>
          </ac:picMkLst>
        </pc:picChg>
      </pc:sldChg>
      <pc:sldChg chg="addSp delSp modSp add ord">
        <pc:chgData name="Heffe " userId="346bc836-98ad-415c-a878-3da6cae6c854" providerId="ADAL" clId="{145131BF-4287-0541-9BDB-3E423E3938DA}" dt="2018-08-08T07:55:39.451" v="6393" actId="114"/>
        <pc:sldMkLst>
          <pc:docMk/>
          <pc:sldMk cId="1008801807" sldId="321"/>
        </pc:sldMkLst>
        <pc:spChg chg="mod">
          <ac:chgData name="Heffe " userId="346bc836-98ad-415c-a878-3da6cae6c854" providerId="ADAL" clId="{145131BF-4287-0541-9BDB-3E423E3938DA}" dt="2018-08-08T07:51:28.711" v="6061" actId="27636"/>
          <ac:spMkLst>
            <pc:docMk/>
            <pc:sldMk cId="1008801807" sldId="321"/>
            <ac:spMk id="2" creationId="{8DF18EE7-3C16-C243-BCF3-20D3A6848E2B}"/>
          </ac:spMkLst>
        </pc:spChg>
        <pc:spChg chg="mod">
          <ac:chgData name="Heffe " userId="346bc836-98ad-415c-a878-3da6cae6c854" providerId="ADAL" clId="{145131BF-4287-0541-9BDB-3E423E3938DA}" dt="2018-08-07T02:08:29.058" v="1616" actId="207"/>
          <ac:spMkLst>
            <pc:docMk/>
            <pc:sldMk cId="1008801807" sldId="321"/>
            <ac:spMk id="13" creationId="{393563F0-E011-4143-A9B9-295C0279E2AC}"/>
          </ac:spMkLst>
        </pc:spChg>
        <pc:spChg chg="add mod">
          <ac:chgData name="Heffe " userId="346bc836-98ad-415c-a878-3da6cae6c854" providerId="ADAL" clId="{145131BF-4287-0541-9BDB-3E423E3938DA}" dt="2018-08-07T02:07:22.400" v="1594" actId="1076"/>
          <ac:spMkLst>
            <pc:docMk/>
            <pc:sldMk cId="1008801807" sldId="321"/>
            <ac:spMk id="20" creationId="{AF14D73D-FCA8-FA48-86A6-65B0A1DDEA69}"/>
          </ac:spMkLst>
        </pc:spChg>
        <pc:spChg chg="add mod">
          <ac:chgData name="Heffe " userId="346bc836-98ad-415c-a878-3da6cae6c854" providerId="ADAL" clId="{145131BF-4287-0541-9BDB-3E423E3938DA}" dt="2018-08-07T02:09:33.296" v="1624" actId="207"/>
          <ac:spMkLst>
            <pc:docMk/>
            <pc:sldMk cId="1008801807" sldId="321"/>
            <ac:spMk id="21" creationId="{19FADDD4-99E2-4849-ABFA-DF6A54CE610E}"/>
          </ac:spMkLst>
        </pc:spChg>
        <pc:spChg chg="add mod">
          <ac:chgData name="Heffe " userId="346bc836-98ad-415c-a878-3da6cae6c854" providerId="ADAL" clId="{145131BF-4287-0541-9BDB-3E423E3938DA}" dt="2018-08-07T02:08:01.662" v="1615" actId="1076"/>
          <ac:spMkLst>
            <pc:docMk/>
            <pc:sldMk cId="1008801807" sldId="321"/>
            <ac:spMk id="22" creationId="{E2469131-3E30-FB44-8D0C-E2F0A27CB4E1}"/>
          </ac:spMkLst>
        </pc:spChg>
        <pc:spChg chg="add mod">
          <ac:chgData name="Heffe " userId="346bc836-98ad-415c-a878-3da6cae6c854" providerId="ADAL" clId="{145131BF-4287-0541-9BDB-3E423E3938DA}" dt="2018-08-07T02:08:45.079" v="1618" actId="1076"/>
          <ac:spMkLst>
            <pc:docMk/>
            <pc:sldMk cId="1008801807" sldId="321"/>
            <ac:spMk id="23" creationId="{3FF1B51B-C536-274A-A50B-418F71CCB94C}"/>
          </ac:spMkLst>
        </pc:spChg>
        <pc:spChg chg="add mod">
          <ac:chgData name="Heffe " userId="346bc836-98ad-415c-a878-3da6cae6c854" providerId="ADAL" clId="{145131BF-4287-0541-9BDB-3E423E3938DA}" dt="2018-08-07T21:59:18.580" v="4003" actId="20577"/>
          <ac:spMkLst>
            <pc:docMk/>
            <pc:sldMk cId="1008801807" sldId="321"/>
            <ac:spMk id="24" creationId="{F6D3CB69-9806-4846-9F0C-F3CE3136326D}"/>
          </ac:spMkLst>
        </pc:spChg>
        <pc:spChg chg="add mod">
          <ac:chgData name="Heffe " userId="346bc836-98ad-415c-a878-3da6cae6c854" providerId="ADAL" clId="{145131BF-4287-0541-9BDB-3E423E3938DA}" dt="2018-08-07T02:10:36.274" v="1643" actId="20577"/>
          <ac:spMkLst>
            <pc:docMk/>
            <pc:sldMk cId="1008801807" sldId="321"/>
            <ac:spMk id="25" creationId="{208CB440-D4CA-084A-A48B-31EA8D22E07D}"/>
          </ac:spMkLst>
        </pc:spChg>
        <pc:spChg chg="add del mod">
          <ac:chgData name="Heffe " userId="346bc836-98ad-415c-a878-3da6cae6c854" providerId="ADAL" clId="{145131BF-4287-0541-9BDB-3E423E3938DA}" dt="2018-08-07T17:44:13.831" v="2859" actId="478"/>
          <ac:spMkLst>
            <pc:docMk/>
            <pc:sldMk cId="1008801807" sldId="321"/>
            <ac:spMk id="26" creationId="{5053CAB1-3F31-564F-92EB-86909F3842B7}"/>
          </ac:spMkLst>
        </pc:spChg>
        <pc:spChg chg="add mod">
          <ac:chgData name="Heffe " userId="346bc836-98ad-415c-a878-3da6cae6c854" providerId="ADAL" clId="{145131BF-4287-0541-9BDB-3E423E3938DA}" dt="2018-08-08T07:55:39.451" v="6393" actId="114"/>
          <ac:spMkLst>
            <pc:docMk/>
            <pc:sldMk cId="1008801807" sldId="321"/>
            <ac:spMk id="27" creationId="{33DE1C0E-4CBF-2F4A-BC0C-CD177F2A728A}"/>
          </ac:spMkLst>
        </pc:spChg>
      </pc:sldChg>
      <pc:sldChg chg="addSp modSp add ord modNotesTx">
        <pc:chgData name="Heffe " userId="346bc836-98ad-415c-a878-3da6cae6c854" providerId="ADAL" clId="{145131BF-4287-0541-9BDB-3E423E3938DA}" dt="2018-08-08T07:52:46.641" v="6126" actId="20577"/>
        <pc:sldMkLst>
          <pc:docMk/>
          <pc:sldMk cId="415525103" sldId="322"/>
        </pc:sldMkLst>
        <pc:spChg chg="mod">
          <ac:chgData name="Heffe " userId="346bc836-98ad-415c-a878-3da6cae6c854" providerId="ADAL" clId="{145131BF-4287-0541-9BDB-3E423E3938DA}" dt="2018-08-08T07:52:46.641" v="6126" actId="20577"/>
          <ac:spMkLst>
            <pc:docMk/>
            <pc:sldMk cId="415525103" sldId="322"/>
            <ac:spMk id="2" creationId="{8DF18EE7-3C16-C243-BCF3-20D3A6848E2B}"/>
          </ac:spMkLst>
        </pc:spChg>
        <pc:spChg chg="mod">
          <ac:chgData name="Heffe " userId="346bc836-98ad-415c-a878-3da6cae6c854" providerId="ADAL" clId="{145131BF-4287-0541-9BDB-3E423E3938DA}" dt="2018-08-07T02:20:01.382" v="1969" actId="207"/>
          <ac:spMkLst>
            <pc:docMk/>
            <pc:sldMk cId="415525103" sldId="322"/>
            <ac:spMk id="3" creationId="{EDAB1A63-5814-9242-9A35-4531C936F597}"/>
          </ac:spMkLst>
        </pc:spChg>
        <pc:spChg chg="mod">
          <ac:chgData name="Heffe " userId="346bc836-98ad-415c-a878-3da6cae6c854" providerId="ADAL" clId="{145131BF-4287-0541-9BDB-3E423E3938DA}" dt="2018-08-07T02:19:45.813" v="1968" actId="207"/>
          <ac:spMkLst>
            <pc:docMk/>
            <pc:sldMk cId="415525103" sldId="322"/>
            <ac:spMk id="4" creationId="{FE147881-068F-F443-9AD8-4A9E8E714016}"/>
          </ac:spMkLst>
        </pc:spChg>
        <pc:spChg chg="mod">
          <ac:chgData name="Heffe " userId="346bc836-98ad-415c-a878-3da6cae6c854" providerId="ADAL" clId="{145131BF-4287-0541-9BDB-3E423E3938DA}" dt="2018-08-07T02:20:01.382" v="1969" actId="207"/>
          <ac:spMkLst>
            <pc:docMk/>
            <pc:sldMk cId="415525103" sldId="322"/>
            <ac:spMk id="5" creationId="{7812E4CA-37CC-064D-B305-16FF590D6815}"/>
          </ac:spMkLst>
        </pc:spChg>
        <pc:spChg chg="mod">
          <ac:chgData name="Heffe " userId="346bc836-98ad-415c-a878-3da6cae6c854" providerId="ADAL" clId="{145131BF-4287-0541-9BDB-3E423E3938DA}" dt="2018-08-07T02:20:01.382" v="1969" actId="207"/>
          <ac:spMkLst>
            <pc:docMk/>
            <pc:sldMk cId="415525103" sldId="322"/>
            <ac:spMk id="7" creationId="{26815D03-E566-9D44-A0A6-EA7D84CF2B89}"/>
          </ac:spMkLst>
        </pc:spChg>
        <pc:spChg chg="mod">
          <ac:chgData name="Heffe " userId="346bc836-98ad-415c-a878-3da6cae6c854" providerId="ADAL" clId="{145131BF-4287-0541-9BDB-3E423E3938DA}" dt="2018-08-07T02:20:01.382" v="1969" actId="207"/>
          <ac:spMkLst>
            <pc:docMk/>
            <pc:sldMk cId="415525103" sldId="322"/>
            <ac:spMk id="8" creationId="{65272937-D149-AF44-BC7A-B55EC359F1CC}"/>
          </ac:spMkLst>
        </pc:spChg>
        <pc:spChg chg="mod">
          <ac:chgData name="Heffe " userId="346bc836-98ad-415c-a878-3da6cae6c854" providerId="ADAL" clId="{145131BF-4287-0541-9BDB-3E423E3938DA}" dt="2018-08-07T02:20:01.382" v="1969" actId="207"/>
          <ac:spMkLst>
            <pc:docMk/>
            <pc:sldMk cId="415525103" sldId="322"/>
            <ac:spMk id="9" creationId="{A3D0D874-B6BE-9145-891A-A974B553A556}"/>
          </ac:spMkLst>
        </pc:spChg>
        <pc:spChg chg="mod">
          <ac:chgData name="Heffe " userId="346bc836-98ad-415c-a878-3da6cae6c854" providerId="ADAL" clId="{145131BF-4287-0541-9BDB-3E423E3938DA}" dt="2018-08-08T07:16:06.947" v="5334"/>
          <ac:spMkLst>
            <pc:docMk/>
            <pc:sldMk cId="415525103" sldId="322"/>
            <ac:spMk id="10" creationId="{9BB42875-B688-234B-B61A-642969589246}"/>
          </ac:spMkLst>
        </pc:spChg>
        <pc:spChg chg="mod">
          <ac:chgData name="Heffe " userId="346bc836-98ad-415c-a878-3da6cae6c854" providerId="ADAL" clId="{145131BF-4287-0541-9BDB-3E423E3938DA}" dt="2018-08-08T07:16:09.633" v="5335"/>
          <ac:spMkLst>
            <pc:docMk/>
            <pc:sldMk cId="415525103" sldId="322"/>
            <ac:spMk id="11" creationId="{C6D36881-1080-804B-BA75-D1D52E8D6DBF}"/>
          </ac:spMkLst>
        </pc:spChg>
        <pc:spChg chg="mod">
          <ac:chgData name="Heffe " userId="346bc836-98ad-415c-a878-3da6cae6c854" providerId="ADAL" clId="{145131BF-4287-0541-9BDB-3E423E3938DA}" dt="2018-08-08T07:16:12.211" v="5336"/>
          <ac:spMkLst>
            <pc:docMk/>
            <pc:sldMk cId="415525103" sldId="322"/>
            <ac:spMk id="12" creationId="{382C7688-C750-EC42-A375-F77B16D5F091}"/>
          </ac:spMkLst>
        </pc:spChg>
        <pc:spChg chg="mod">
          <ac:chgData name="Heffe " userId="346bc836-98ad-415c-a878-3da6cae6c854" providerId="ADAL" clId="{145131BF-4287-0541-9BDB-3E423E3938DA}" dt="2018-08-07T02:20:56.800" v="1972" actId="207"/>
          <ac:spMkLst>
            <pc:docMk/>
            <pc:sldMk cId="415525103" sldId="322"/>
            <ac:spMk id="13" creationId="{393563F0-E011-4143-A9B9-295C0279E2AC}"/>
          </ac:spMkLst>
        </pc:spChg>
        <pc:spChg chg="mod">
          <ac:chgData name="Heffe " userId="346bc836-98ad-415c-a878-3da6cae6c854" providerId="ADAL" clId="{145131BF-4287-0541-9BDB-3E423E3938DA}" dt="2018-08-07T02:20:50.109" v="1971" actId="207"/>
          <ac:spMkLst>
            <pc:docMk/>
            <pc:sldMk cId="415525103" sldId="322"/>
            <ac:spMk id="14" creationId="{90A1D3D1-516A-9B45-9BDC-5CC4E4415042}"/>
          </ac:spMkLst>
        </pc:spChg>
        <pc:spChg chg="mod">
          <ac:chgData name="Heffe " userId="346bc836-98ad-415c-a878-3da6cae6c854" providerId="ADAL" clId="{145131BF-4287-0541-9BDB-3E423E3938DA}" dt="2018-08-07T02:20:50.109" v="1971" actId="207"/>
          <ac:spMkLst>
            <pc:docMk/>
            <pc:sldMk cId="415525103" sldId="322"/>
            <ac:spMk id="15" creationId="{229A6F20-F2E7-4C41-BAEF-ABBB4AD5E37D}"/>
          </ac:spMkLst>
        </pc:spChg>
        <pc:spChg chg="mod">
          <ac:chgData name="Heffe " userId="346bc836-98ad-415c-a878-3da6cae6c854" providerId="ADAL" clId="{145131BF-4287-0541-9BDB-3E423E3938DA}" dt="2018-08-07T02:20:50.109" v="1971" actId="207"/>
          <ac:spMkLst>
            <pc:docMk/>
            <pc:sldMk cId="415525103" sldId="322"/>
            <ac:spMk id="16" creationId="{B7BEBDD9-CE45-4F4F-8854-0C9E44DE4F12}"/>
          </ac:spMkLst>
        </pc:spChg>
        <pc:spChg chg="mod">
          <ac:chgData name="Heffe " userId="346bc836-98ad-415c-a878-3da6cae6c854" providerId="ADAL" clId="{145131BF-4287-0541-9BDB-3E423E3938DA}" dt="2018-08-07T02:20:50.109" v="1971" actId="207"/>
          <ac:spMkLst>
            <pc:docMk/>
            <pc:sldMk cId="415525103" sldId="322"/>
            <ac:spMk id="17" creationId="{36F67BFD-F2B9-954D-B70B-0E5758F457BB}"/>
          </ac:spMkLst>
        </pc:spChg>
        <pc:spChg chg="mod">
          <ac:chgData name="Heffe " userId="346bc836-98ad-415c-a878-3da6cae6c854" providerId="ADAL" clId="{145131BF-4287-0541-9BDB-3E423E3938DA}" dt="2018-08-07T02:20:50.109" v="1971" actId="207"/>
          <ac:spMkLst>
            <pc:docMk/>
            <pc:sldMk cId="415525103" sldId="322"/>
            <ac:spMk id="18" creationId="{439D7E95-BAE3-2A45-B9A3-47456F9B82C8}"/>
          </ac:spMkLst>
        </pc:spChg>
        <pc:spChg chg="mod">
          <ac:chgData name="Heffe " userId="346bc836-98ad-415c-a878-3da6cae6c854" providerId="ADAL" clId="{145131BF-4287-0541-9BDB-3E423E3938DA}" dt="2018-08-07T02:20:50.109" v="1971" actId="207"/>
          <ac:spMkLst>
            <pc:docMk/>
            <pc:sldMk cId="415525103" sldId="322"/>
            <ac:spMk id="19" creationId="{EFDEB4C1-0EC9-804A-9385-FD104947E855}"/>
          </ac:spMkLst>
        </pc:spChg>
        <pc:spChg chg="add mod">
          <ac:chgData name="Heffe " userId="346bc836-98ad-415c-a878-3da6cae6c854" providerId="ADAL" clId="{145131BF-4287-0541-9BDB-3E423E3938DA}" dt="2018-08-07T02:30:43.977" v="2046" actId="113"/>
          <ac:spMkLst>
            <pc:docMk/>
            <pc:sldMk cId="415525103" sldId="322"/>
            <ac:spMk id="20" creationId="{AA2BE35E-BB79-EF49-97EF-0D52A371185E}"/>
          </ac:spMkLst>
        </pc:spChg>
        <pc:spChg chg="add mod">
          <ac:chgData name="Heffe " userId="346bc836-98ad-415c-a878-3da6cae6c854" providerId="ADAL" clId="{145131BF-4287-0541-9BDB-3E423E3938DA}" dt="2018-08-07T02:31:03.405" v="2054" actId="113"/>
          <ac:spMkLst>
            <pc:docMk/>
            <pc:sldMk cId="415525103" sldId="322"/>
            <ac:spMk id="21" creationId="{1205849D-78C3-8A46-8CF6-90B8F84B1954}"/>
          </ac:spMkLst>
        </pc:spChg>
        <pc:spChg chg="add mod">
          <ac:chgData name="Heffe " userId="346bc836-98ad-415c-a878-3da6cae6c854" providerId="ADAL" clId="{145131BF-4287-0541-9BDB-3E423E3938DA}" dt="2018-08-08T07:16:15.969" v="5338" actId="20577"/>
          <ac:spMkLst>
            <pc:docMk/>
            <pc:sldMk cId="415525103" sldId="322"/>
            <ac:spMk id="22" creationId="{2A38EF86-0C2B-CB43-90E1-1BE4040DB027}"/>
          </ac:spMkLst>
        </pc:spChg>
        <pc:spChg chg="add mod">
          <ac:chgData name="Heffe " userId="346bc836-98ad-415c-a878-3da6cae6c854" providerId="ADAL" clId="{145131BF-4287-0541-9BDB-3E423E3938DA}" dt="2018-08-08T07:16:19.367" v="5340" actId="20577"/>
          <ac:spMkLst>
            <pc:docMk/>
            <pc:sldMk cId="415525103" sldId="322"/>
            <ac:spMk id="23" creationId="{522E0F66-948E-B54A-8D65-7AEA8DD22DE0}"/>
          </ac:spMkLst>
        </pc:spChg>
        <pc:spChg chg="add mod">
          <ac:chgData name="Heffe " userId="346bc836-98ad-415c-a878-3da6cae6c854" providerId="ADAL" clId="{145131BF-4287-0541-9BDB-3E423E3938DA}" dt="2018-08-08T07:16:22.231" v="5342" actId="20577"/>
          <ac:spMkLst>
            <pc:docMk/>
            <pc:sldMk cId="415525103" sldId="322"/>
            <ac:spMk id="24" creationId="{596BA8B8-76AD-9747-AEDA-96EB523CAAD1}"/>
          </ac:spMkLst>
        </pc:spChg>
        <pc:spChg chg="add mod">
          <ac:chgData name="Heffe " userId="346bc836-98ad-415c-a878-3da6cae6c854" providerId="ADAL" clId="{145131BF-4287-0541-9BDB-3E423E3938DA}" dt="2018-08-07T02:31:13.247" v="2058" actId="113"/>
          <ac:spMkLst>
            <pc:docMk/>
            <pc:sldMk cId="415525103" sldId="322"/>
            <ac:spMk id="25" creationId="{97BF65B7-FF58-874F-91EB-37B9C35403D7}"/>
          </ac:spMkLst>
        </pc:spChg>
        <pc:spChg chg="add mod">
          <ac:chgData name="Heffe " userId="346bc836-98ad-415c-a878-3da6cae6c854" providerId="ADAL" clId="{145131BF-4287-0541-9BDB-3E423E3938DA}" dt="2018-08-07T02:31:11.031" v="2057" actId="113"/>
          <ac:spMkLst>
            <pc:docMk/>
            <pc:sldMk cId="415525103" sldId="322"/>
            <ac:spMk id="26" creationId="{3505F506-A4EC-C944-8158-FF79FF993206}"/>
          </ac:spMkLst>
        </pc:spChg>
        <pc:spChg chg="add mod">
          <ac:chgData name="Heffe " userId="346bc836-98ad-415c-a878-3da6cae6c854" providerId="ADAL" clId="{145131BF-4287-0541-9BDB-3E423E3938DA}" dt="2018-08-07T02:31:08.874" v="2056" actId="113"/>
          <ac:spMkLst>
            <pc:docMk/>
            <pc:sldMk cId="415525103" sldId="322"/>
            <ac:spMk id="27" creationId="{F0C04621-2D2A-8247-93C1-F11B95429D9F}"/>
          </ac:spMkLst>
        </pc:spChg>
        <pc:spChg chg="add mod">
          <ac:chgData name="Heffe " userId="346bc836-98ad-415c-a878-3da6cae6c854" providerId="ADAL" clId="{145131BF-4287-0541-9BDB-3E423E3938DA}" dt="2018-08-07T02:31:06.276" v="2055" actId="113"/>
          <ac:spMkLst>
            <pc:docMk/>
            <pc:sldMk cId="415525103" sldId="322"/>
            <ac:spMk id="28" creationId="{0D972B8E-1AD2-A24B-924A-C11B3A309851}"/>
          </ac:spMkLst>
        </pc:spChg>
        <pc:spChg chg="add mod">
          <ac:chgData name="Heffe " userId="346bc836-98ad-415c-a878-3da6cae6c854" providerId="ADAL" clId="{145131BF-4287-0541-9BDB-3E423E3938DA}" dt="2018-08-07T02:30:50.210" v="2048" actId="113"/>
          <ac:spMkLst>
            <pc:docMk/>
            <pc:sldMk cId="415525103" sldId="322"/>
            <ac:spMk id="29" creationId="{41CD2BDF-3EF2-034E-8937-F687548412D5}"/>
          </ac:spMkLst>
        </pc:spChg>
        <pc:spChg chg="add mod">
          <ac:chgData name="Heffe " userId="346bc836-98ad-415c-a878-3da6cae6c854" providerId="ADAL" clId="{145131BF-4287-0541-9BDB-3E423E3938DA}" dt="2018-08-07T02:30:54.900" v="2050" actId="113"/>
          <ac:spMkLst>
            <pc:docMk/>
            <pc:sldMk cId="415525103" sldId="322"/>
            <ac:spMk id="30" creationId="{119E6BFD-ED08-F84A-A53D-ABD729E04B60}"/>
          </ac:spMkLst>
        </pc:spChg>
        <pc:spChg chg="add mod">
          <ac:chgData name="Heffe " userId="346bc836-98ad-415c-a878-3da6cae6c854" providerId="ADAL" clId="{145131BF-4287-0541-9BDB-3E423E3938DA}" dt="2018-08-08T07:17:07.673" v="5348" actId="1076"/>
          <ac:spMkLst>
            <pc:docMk/>
            <pc:sldMk cId="415525103" sldId="322"/>
            <ac:spMk id="31" creationId="{1B6F13C6-483F-CF4F-A877-76ACA540F265}"/>
          </ac:spMkLst>
        </pc:spChg>
        <pc:spChg chg="add mod">
          <ac:chgData name="Heffe " userId="346bc836-98ad-415c-a878-3da6cae6c854" providerId="ADAL" clId="{145131BF-4287-0541-9BDB-3E423E3938DA}" dt="2018-08-08T07:17:30.367" v="5351" actId="1076"/>
          <ac:spMkLst>
            <pc:docMk/>
            <pc:sldMk cId="415525103" sldId="322"/>
            <ac:spMk id="32" creationId="{1D345648-7FCE-EC4B-B45C-A0D0A763EC28}"/>
          </ac:spMkLst>
        </pc:spChg>
        <pc:spChg chg="add mod">
          <ac:chgData name="Heffe " userId="346bc836-98ad-415c-a878-3da6cae6c854" providerId="ADAL" clId="{145131BF-4287-0541-9BDB-3E423E3938DA}" dt="2018-08-08T07:18:39.398" v="5358" actId="20577"/>
          <ac:spMkLst>
            <pc:docMk/>
            <pc:sldMk cId="415525103" sldId="322"/>
            <ac:spMk id="33" creationId="{DC436AD7-CE33-F24C-A757-3ED7A019D334}"/>
          </ac:spMkLst>
        </pc:spChg>
        <pc:spChg chg="add mod">
          <ac:chgData name="Heffe " userId="346bc836-98ad-415c-a878-3da6cae6c854" providerId="ADAL" clId="{145131BF-4287-0541-9BDB-3E423E3938DA}" dt="2018-08-08T07:19:05.240" v="5361" actId="20577"/>
          <ac:spMkLst>
            <pc:docMk/>
            <pc:sldMk cId="415525103" sldId="322"/>
            <ac:spMk id="34" creationId="{E5B94D63-6F7E-7348-B301-3818763D2ACE}"/>
          </ac:spMkLst>
        </pc:spChg>
        <pc:spChg chg="add mod">
          <ac:chgData name="Heffe " userId="346bc836-98ad-415c-a878-3da6cae6c854" providerId="ADAL" clId="{145131BF-4287-0541-9BDB-3E423E3938DA}" dt="2018-08-08T07:21:38.281" v="5568" actId="1076"/>
          <ac:spMkLst>
            <pc:docMk/>
            <pc:sldMk cId="415525103" sldId="322"/>
            <ac:spMk id="35" creationId="{2A7F73D9-B839-D84D-BD2E-9182ECDDE4B9}"/>
          </ac:spMkLst>
        </pc:spChg>
      </pc:sldChg>
      <pc:sldChg chg="addSp modSp add ord modNotesTx">
        <pc:chgData name="Heffe " userId="346bc836-98ad-415c-a878-3da6cae6c854" providerId="ADAL" clId="{145131BF-4287-0541-9BDB-3E423E3938DA}" dt="2018-08-08T12:06:51.017" v="7651" actId="1076"/>
        <pc:sldMkLst>
          <pc:docMk/>
          <pc:sldMk cId="2965322413" sldId="324"/>
        </pc:sldMkLst>
        <pc:spChg chg="mod">
          <ac:chgData name="Heffe " userId="346bc836-98ad-415c-a878-3da6cae6c854" providerId="ADAL" clId="{145131BF-4287-0541-9BDB-3E423E3938DA}" dt="2018-08-08T12:06:18.426" v="7646" actId="14100"/>
          <ac:spMkLst>
            <pc:docMk/>
            <pc:sldMk cId="2965322413" sldId="324"/>
            <ac:spMk id="2" creationId="{989C1C0D-F81C-AE47-B570-5C81BEC272FF}"/>
          </ac:spMkLst>
        </pc:spChg>
        <pc:spChg chg="mod">
          <ac:chgData name="Heffe " userId="346bc836-98ad-415c-a878-3da6cae6c854" providerId="ADAL" clId="{145131BF-4287-0541-9BDB-3E423E3938DA}" dt="2018-08-08T09:20:34.660" v="7591" actId="115"/>
          <ac:spMkLst>
            <pc:docMk/>
            <pc:sldMk cId="2965322413" sldId="324"/>
            <ac:spMk id="3" creationId="{41A6243A-C2B1-5F4B-9820-F5F9AF3CB386}"/>
          </ac:spMkLst>
        </pc:spChg>
        <pc:picChg chg="add mod">
          <ac:chgData name="Heffe " userId="346bc836-98ad-415c-a878-3da6cae6c854" providerId="ADAL" clId="{145131BF-4287-0541-9BDB-3E423E3938DA}" dt="2018-08-08T12:06:51.017" v="7651" actId="1076"/>
          <ac:picMkLst>
            <pc:docMk/>
            <pc:sldMk cId="2965322413" sldId="324"/>
            <ac:picMk id="4" creationId="{4BF2C4A5-DAC2-0E43-851A-CB22C4C65C2F}"/>
          </ac:picMkLst>
        </pc:picChg>
        <pc:picChg chg="add mod">
          <ac:chgData name="Heffe " userId="346bc836-98ad-415c-a878-3da6cae6c854" providerId="ADAL" clId="{145131BF-4287-0541-9BDB-3E423E3938DA}" dt="2018-08-08T12:06:25.407" v="7648" actId="1076"/>
          <ac:picMkLst>
            <pc:docMk/>
            <pc:sldMk cId="2965322413" sldId="324"/>
            <ac:picMk id="5" creationId="{C952E28F-8FA7-1241-8E5D-C219E63DE331}"/>
          </ac:picMkLst>
        </pc:picChg>
      </pc:sldChg>
      <pc:sldChg chg="delSp modSp add">
        <pc:chgData name="Heffe " userId="346bc836-98ad-415c-a878-3da6cae6c854" providerId="ADAL" clId="{145131BF-4287-0541-9BDB-3E423E3938DA}" dt="2018-08-07T20:37:06.440" v="3081" actId="207"/>
        <pc:sldMkLst>
          <pc:docMk/>
          <pc:sldMk cId="169411746" sldId="328"/>
        </pc:sldMkLst>
        <pc:spChg chg="mod">
          <ac:chgData name="Heffe " userId="346bc836-98ad-415c-a878-3da6cae6c854" providerId="ADAL" clId="{145131BF-4287-0541-9BDB-3E423E3938DA}" dt="2018-08-07T20:37:06.440" v="3081" actId="207"/>
          <ac:spMkLst>
            <pc:docMk/>
            <pc:sldMk cId="169411746" sldId="328"/>
            <ac:spMk id="3" creationId="{1ED2316F-F966-0944-A516-AAC3C23A40AD}"/>
          </ac:spMkLst>
        </pc:spChg>
        <pc:picChg chg="del">
          <ac:chgData name="Heffe " userId="346bc836-98ad-415c-a878-3da6cae6c854" providerId="ADAL" clId="{145131BF-4287-0541-9BDB-3E423E3938DA}" dt="2018-08-07T20:33:29.608" v="3070" actId="478"/>
          <ac:picMkLst>
            <pc:docMk/>
            <pc:sldMk cId="169411746" sldId="328"/>
            <ac:picMk id="4" creationId="{BBC09DED-DF8C-1B49-B443-B556BBA04790}"/>
          </ac:picMkLst>
        </pc:picChg>
      </pc:sldChg>
      <pc:sldChg chg="addSp modSp add">
        <pc:chgData name="Heffe " userId="346bc836-98ad-415c-a878-3da6cae6c854" providerId="ADAL" clId="{145131BF-4287-0541-9BDB-3E423E3938DA}" dt="2018-08-07T21:38:31.913" v="3664" actId="5793"/>
        <pc:sldMkLst>
          <pc:docMk/>
          <pc:sldMk cId="1504359248" sldId="329"/>
        </pc:sldMkLst>
        <pc:spChg chg="mod">
          <ac:chgData name="Heffe " userId="346bc836-98ad-415c-a878-3da6cae6c854" providerId="ADAL" clId="{145131BF-4287-0541-9BDB-3E423E3938DA}" dt="2018-08-07T21:08:26.703" v="3539" actId="115"/>
          <ac:spMkLst>
            <pc:docMk/>
            <pc:sldMk cId="1504359248" sldId="329"/>
            <ac:spMk id="2" creationId="{2D036273-293B-464F-9B2A-8BDD0625D41A}"/>
          </ac:spMkLst>
        </pc:spChg>
        <pc:spChg chg="mod">
          <ac:chgData name="Heffe " userId="346bc836-98ad-415c-a878-3da6cae6c854" providerId="ADAL" clId="{145131BF-4287-0541-9BDB-3E423E3938DA}" dt="2018-08-07T21:38:31.913" v="3664" actId="5793"/>
          <ac:spMkLst>
            <pc:docMk/>
            <pc:sldMk cId="1504359248" sldId="329"/>
            <ac:spMk id="3" creationId="{9D0C5B18-B7C2-CD4D-B5EA-12B0F5D3EDD6}"/>
          </ac:spMkLst>
        </pc:spChg>
        <pc:picChg chg="add">
          <ac:chgData name="Heffe " userId="346bc836-98ad-415c-a878-3da6cae6c854" providerId="ADAL" clId="{145131BF-4287-0541-9BDB-3E423E3938DA}" dt="2018-08-07T21:12:24.943" v="3573"/>
          <ac:picMkLst>
            <pc:docMk/>
            <pc:sldMk cId="1504359248" sldId="329"/>
            <ac:picMk id="4" creationId="{80D58495-715D-D942-AEE3-1A6EE5C3BAEF}"/>
          </ac:picMkLst>
        </pc:picChg>
      </pc:sldChg>
      <pc:sldChg chg="addSp modSp add">
        <pc:chgData name="Heffe " userId="346bc836-98ad-415c-a878-3da6cae6c854" providerId="ADAL" clId="{145131BF-4287-0541-9BDB-3E423E3938DA}" dt="2018-08-07T21:13:10.597" v="3579" actId="14100"/>
        <pc:sldMkLst>
          <pc:docMk/>
          <pc:sldMk cId="150558006" sldId="330"/>
        </pc:sldMkLst>
        <pc:spChg chg="mod">
          <ac:chgData name="Heffe " userId="346bc836-98ad-415c-a878-3da6cae6c854" providerId="ADAL" clId="{145131BF-4287-0541-9BDB-3E423E3938DA}" dt="2018-08-07T21:13:10.597" v="3579" actId="14100"/>
          <ac:spMkLst>
            <pc:docMk/>
            <pc:sldMk cId="150558006" sldId="330"/>
            <ac:spMk id="3" creationId="{9D0C5B18-B7C2-CD4D-B5EA-12B0F5D3EDD6}"/>
          </ac:spMkLst>
        </pc:spChg>
        <pc:picChg chg="add mod">
          <ac:chgData name="Heffe " userId="346bc836-98ad-415c-a878-3da6cae6c854" providerId="ADAL" clId="{145131BF-4287-0541-9BDB-3E423E3938DA}" dt="2018-08-07T21:12:59.063" v="3577" actId="1076"/>
          <ac:picMkLst>
            <pc:docMk/>
            <pc:sldMk cId="150558006" sldId="330"/>
            <ac:picMk id="4" creationId="{9807C374-7574-6847-8E1B-8685EA20E5FB}"/>
          </ac:picMkLst>
        </pc:picChg>
      </pc:sldChg>
      <pc:sldChg chg="addSp modSp add">
        <pc:chgData name="Heffe " userId="346bc836-98ad-415c-a878-3da6cae6c854" providerId="ADAL" clId="{145131BF-4287-0541-9BDB-3E423E3938DA}" dt="2018-08-07T21:39:49.680" v="3701" actId="5793"/>
        <pc:sldMkLst>
          <pc:docMk/>
          <pc:sldMk cId="2405716103" sldId="331"/>
        </pc:sldMkLst>
        <pc:spChg chg="mod">
          <ac:chgData name="Heffe " userId="346bc836-98ad-415c-a878-3da6cae6c854" providerId="ADAL" clId="{145131BF-4287-0541-9BDB-3E423E3938DA}" dt="2018-08-07T21:39:49.680" v="3701" actId="5793"/>
          <ac:spMkLst>
            <pc:docMk/>
            <pc:sldMk cId="2405716103" sldId="331"/>
            <ac:spMk id="3" creationId="{9D0C5B18-B7C2-CD4D-B5EA-12B0F5D3EDD6}"/>
          </ac:spMkLst>
        </pc:spChg>
        <pc:picChg chg="add mod">
          <ac:chgData name="Heffe " userId="346bc836-98ad-415c-a878-3da6cae6c854" providerId="ADAL" clId="{145131BF-4287-0541-9BDB-3E423E3938DA}" dt="2018-08-07T21:13:52.316" v="3585" actId="1076"/>
          <ac:picMkLst>
            <pc:docMk/>
            <pc:sldMk cId="2405716103" sldId="331"/>
            <ac:picMk id="4" creationId="{BE950353-5428-7A47-BF71-90AC46972C59}"/>
          </ac:picMkLst>
        </pc:picChg>
      </pc:sldChg>
      <pc:sldChg chg="addSp modSp add">
        <pc:chgData name="Heffe " userId="346bc836-98ad-415c-a878-3da6cae6c854" providerId="ADAL" clId="{145131BF-4287-0541-9BDB-3E423E3938DA}" dt="2018-08-07T21:40:59.027" v="3734" actId="115"/>
        <pc:sldMkLst>
          <pc:docMk/>
          <pc:sldMk cId="190259510" sldId="332"/>
        </pc:sldMkLst>
        <pc:spChg chg="mod">
          <ac:chgData name="Heffe " userId="346bc836-98ad-415c-a878-3da6cae6c854" providerId="ADAL" clId="{145131BF-4287-0541-9BDB-3E423E3938DA}" dt="2018-08-07T21:40:59.027" v="3734" actId="115"/>
          <ac:spMkLst>
            <pc:docMk/>
            <pc:sldMk cId="190259510" sldId="332"/>
            <ac:spMk id="3" creationId="{9D0C5B18-B7C2-CD4D-B5EA-12B0F5D3EDD6}"/>
          </ac:spMkLst>
        </pc:spChg>
        <pc:picChg chg="add mod">
          <ac:chgData name="Heffe " userId="346bc836-98ad-415c-a878-3da6cae6c854" providerId="ADAL" clId="{145131BF-4287-0541-9BDB-3E423E3938DA}" dt="2018-08-07T21:14:55.276" v="3590" actId="1076"/>
          <ac:picMkLst>
            <pc:docMk/>
            <pc:sldMk cId="190259510" sldId="332"/>
            <ac:picMk id="4" creationId="{3A33B128-0E90-2D4D-AC63-058F3C5A9A5B}"/>
          </ac:picMkLst>
        </pc:picChg>
      </pc:sldChg>
      <pc:sldChg chg="addSp modSp add">
        <pc:chgData name="Heffe " userId="346bc836-98ad-415c-a878-3da6cae6c854" providerId="ADAL" clId="{145131BF-4287-0541-9BDB-3E423E3938DA}" dt="2018-08-07T21:43:12.058" v="3807"/>
        <pc:sldMkLst>
          <pc:docMk/>
          <pc:sldMk cId="438379089" sldId="333"/>
        </pc:sldMkLst>
        <pc:spChg chg="mod">
          <ac:chgData name="Heffe " userId="346bc836-98ad-415c-a878-3da6cae6c854" providerId="ADAL" clId="{145131BF-4287-0541-9BDB-3E423E3938DA}" dt="2018-08-07T21:43:12.058" v="3807"/>
          <ac:spMkLst>
            <pc:docMk/>
            <pc:sldMk cId="438379089" sldId="333"/>
            <ac:spMk id="3" creationId="{9D0C5B18-B7C2-CD4D-B5EA-12B0F5D3EDD6}"/>
          </ac:spMkLst>
        </pc:spChg>
        <pc:picChg chg="add mod">
          <ac:chgData name="Heffe " userId="346bc836-98ad-415c-a878-3da6cae6c854" providerId="ADAL" clId="{145131BF-4287-0541-9BDB-3E423E3938DA}" dt="2018-08-07T21:17:01.808" v="3621" actId="1076"/>
          <ac:picMkLst>
            <pc:docMk/>
            <pc:sldMk cId="438379089" sldId="333"/>
            <ac:picMk id="4" creationId="{0CA0A84B-5067-9B4D-B7F8-7FFA26022A0E}"/>
          </ac:picMkLst>
        </pc:picChg>
      </pc:sldChg>
      <pc:sldChg chg="modSp add modNotesTx">
        <pc:chgData name="Heffe " userId="346bc836-98ad-415c-a878-3da6cae6c854" providerId="ADAL" clId="{145131BF-4287-0541-9BDB-3E423E3938DA}" dt="2018-08-07T21:49:39.624" v="3963" actId="20577"/>
        <pc:sldMkLst>
          <pc:docMk/>
          <pc:sldMk cId="610575787" sldId="334"/>
        </pc:sldMkLst>
        <pc:spChg chg="mod">
          <ac:chgData name="Heffe " userId="346bc836-98ad-415c-a878-3da6cae6c854" providerId="ADAL" clId="{145131BF-4287-0541-9BDB-3E423E3938DA}" dt="2018-08-07T21:48:40.109" v="3867" actId="20577"/>
          <ac:spMkLst>
            <pc:docMk/>
            <pc:sldMk cId="610575787" sldId="334"/>
            <ac:spMk id="2" creationId="{2D036273-293B-464F-9B2A-8BDD0625D41A}"/>
          </ac:spMkLst>
        </pc:spChg>
        <pc:spChg chg="mod">
          <ac:chgData name="Heffe " userId="346bc836-98ad-415c-a878-3da6cae6c854" providerId="ADAL" clId="{145131BF-4287-0541-9BDB-3E423E3938DA}" dt="2018-08-07T21:49:39.624" v="3963" actId="20577"/>
          <ac:spMkLst>
            <pc:docMk/>
            <pc:sldMk cId="610575787" sldId="334"/>
            <ac:spMk id="3" creationId="{9D0C5B18-B7C2-CD4D-B5EA-12B0F5D3EDD6}"/>
          </ac:spMkLst>
        </pc:spChg>
      </pc:sldChg>
      <pc:sldChg chg="modSp add ord modNotesTx">
        <pc:chgData name="Heffe " userId="346bc836-98ad-415c-a878-3da6cae6c854" providerId="ADAL" clId="{145131BF-4287-0541-9BDB-3E423E3938DA}" dt="2018-08-08T07:03:29.079" v="4956" actId="114"/>
        <pc:sldMkLst>
          <pc:docMk/>
          <pc:sldMk cId="2288982253" sldId="336"/>
        </pc:sldMkLst>
        <pc:spChg chg="mod">
          <ac:chgData name="Heffe " userId="346bc836-98ad-415c-a878-3da6cae6c854" providerId="ADAL" clId="{145131BF-4287-0541-9BDB-3E423E3938DA}" dt="2018-08-08T07:03:29.079" v="4956" actId="114"/>
          <ac:spMkLst>
            <pc:docMk/>
            <pc:sldMk cId="2288982253" sldId="336"/>
            <ac:spMk id="2" creationId="{806B341E-DCEE-A241-962D-08BC028AD100}"/>
          </ac:spMkLst>
        </pc:spChg>
        <pc:spChg chg="mod">
          <ac:chgData name="Heffe " userId="346bc836-98ad-415c-a878-3da6cae6c854" providerId="ADAL" clId="{145131BF-4287-0541-9BDB-3E423E3938DA}" dt="2018-08-08T05:45:00.112" v="4797" actId="20577"/>
          <ac:spMkLst>
            <pc:docMk/>
            <pc:sldMk cId="2288982253" sldId="336"/>
            <ac:spMk id="7" creationId="{447E9333-6514-6646-8F3A-2EAAB453C4ED}"/>
          </ac:spMkLst>
        </pc:spChg>
        <pc:spChg chg="mod">
          <ac:chgData name="Heffe " userId="346bc836-98ad-415c-a878-3da6cae6c854" providerId="ADAL" clId="{145131BF-4287-0541-9BDB-3E423E3938DA}" dt="2018-08-08T05:46:10.373" v="4862" actId="20577"/>
          <ac:spMkLst>
            <pc:docMk/>
            <pc:sldMk cId="2288982253" sldId="336"/>
            <ac:spMk id="8" creationId="{2816A1F1-3445-3140-8CE3-886D1F22904B}"/>
          </ac:spMkLst>
        </pc:spChg>
      </pc:sldChg>
      <pc:sldChg chg="addSp modSp add modNotesTx">
        <pc:chgData name="Heffe " userId="346bc836-98ad-415c-a878-3da6cae6c854" providerId="ADAL" clId="{145131BF-4287-0541-9BDB-3E423E3938DA}" dt="2018-08-08T07:13:22.109" v="5120" actId="27636"/>
        <pc:sldMkLst>
          <pc:docMk/>
          <pc:sldMk cId="3826362859" sldId="337"/>
        </pc:sldMkLst>
        <pc:spChg chg="mod">
          <ac:chgData name="Heffe " userId="346bc836-98ad-415c-a878-3da6cae6c854" providerId="ADAL" clId="{145131BF-4287-0541-9BDB-3E423E3938DA}" dt="2018-08-08T07:03:19.169" v="4955" actId="114"/>
          <ac:spMkLst>
            <pc:docMk/>
            <pc:sldMk cId="3826362859" sldId="337"/>
            <ac:spMk id="2" creationId="{806B341E-DCEE-A241-962D-08BC028AD100}"/>
          </ac:spMkLst>
        </pc:spChg>
        <pc:spChg chg="mod">
          <ac:chgData name="Heffe " userId="346bc836-98ad-415c-a878-3da6cae6c854" providerId="ADAL" clId="{145131BF-4287-0541-9BDB-3E423E3938DA}" dt="2018-08-08T07:13:22.109" v="5120" actId="27636"/>
          <ac:spMkLst>
            <pc:docMk/>
            <pc:sldMk cId="3826362859" sldId="337"/>
            <ac:spMk id="7" creationId="{447E9333-6514-6646-8F3A-2EAAB453C4ED}"/>
          </ac:spMkLst>
        </pc:spChg>
        <pc:spChg chg="mod">
          <ac:chgData name="Heffe " userId="346bc836-98ad-415c-a878-3da6cae6c854" providerId="ADAL" clId="{145131BF-4287-0541-9BDB-3E423E3938DA}" dt="2018-08-08T07:01:40.479" v="4898"/>
          <ac:spMkLst>
            <pc:docMk/>
            <pc:sldMk cId="3826362859" sldId="337"/>
            <ac:spMk id="8" creationId="{2816A1F1-3445-3140-8CE3-886D1F22904B}"/>
          </ac:spMkLst>
        </pc:spChg>
        <pc:spChg chg="add mod">
          <ac:chgData name="Heffe " userId="346bc836-98ad-415c-a878-3da6cae6c854" providerId="ADAL" clId="{145131BF-4287-0541-9BDB-3E423E3938DA}" dt="2018-08-08T07:02:10.536" v="4899"/>
          <ac:spMkLst>
            <pc:docMk/>
            <pc:sldMk cId="3826362859" sldId="337"/>
            <ac:spMk id="9" creationId="{50E468E1-C56D-0D46-BE59-AB3E2177189A}"/>
          </ac:spMkLst>
        </pc:spChg>
      </pc:sldChg>
      <pc:sldChg chg="modSp add ord">
        <pc:chgData name="Heffe " userId="346bc836-98ad-415c-a878-3da6cae6c854" providerId="ADAL" clId="{145131BF-4287-0541-9BDB-3E423E3938DA}" dt="2018-08-08T07:52:03.018" v="6111" actId="27636"/>
        <pc:sldMkLst>
          <pc:docMk/>
          <pc:sldMk cId="142966672" sldId="338"/>
        </pc:sldMkLst>
        <pc:spChg chg="mod">
          <ac:chgData name="Heffe " userId="346bc836-98ad-415c-a878-3da6cae6c854" providerId="ADAL" clId="{145131BF-4287-0541-9BDB-3E423E3938DA}" dt="2018-08-08T07:23:44.151" v="5572" actId="115"/>
          <ac:spMkLst>
            <pc:docMk/>
            <pc:sldMk cId="142966672" sldId="338"/>
            <ac:spMk id="2" creationId="{806B341E-DCEE-A241-962D-08BC028AD100}"/>
          </ac:spMkLst>
        </pc:spChg>
        <pc:spChg chg="mod">
          <ac:chgData name="Heffe " userId="346bc836-98ad-415c-a878-3da6cae6c854" providerId="ADAL" clId="{145131BF-4287-0541-9BDB-3E423E3938DA}" dt="2018-08-08T07:26:42.626" v="5687" actId="20577"/>
          <ac:spMkLst>
            <pc:docMk/>
            <pc:sldMk cId="142966672" sldId="338"/>
            <ac:spMk id="7" creationId="{447E9333-6514-6646-8F3A-2EAAB453C4ED}"/>
          </ac:spMkLst>
        </pc:spChg>
        <pc:spChg chg="mod">
          <ac:chgData name="Heffe " userId="346bc836-98ad-415c-a878-3da6cae6c854" providerId="ADAL" clId="{145131BF-4287-0541-9BDB-3E423E3938DA}" dt="2018-08-08T07:52:03.018" v="6111" actId="27636"/>
          <ac:spMkLst>
            <pc:docMk/>
            <pc:sldMk cId="142966672" sldId="338"/>
            <ac:spMk id="8" creationId="{2816A1F1-3445-3140-8CE3-886D1F22904B}"/>
          </ac:spMkLst>
        </pc:spChg>
        <pc:spChg chg="mod">
          <ac:chgData name="Heffe " userId="346bc836-98ad-415c-a878-3da6cae6c854" providerId="ADAL" clId="{145131BF-4287-0541-9BDB-3E423E3938DA}" dt="2018-08-08T07:28:18.441" v="5699" actId="20577"/>
          <ac:spMkLst>
            <pc:docMk/>
            <pc:sldMk cId="142966672" sldId="338"/>
            <ac:spMk id="9" creationId="{50E468E1-C56D-0D46-BE59-AB3E2177189A}"/>
          </ac:spMkLst>
        </pc:spChg>
      </pc:sldChg>
      <pc:sldChg chg="addSp delSp modSp add">
        <pc:chgData name="Heffe " userId="346bc836-98ad-415c-a878-3da6cae6c854" providerId="ADAL" clId="{145131BF-4287-0541-9BDB-3E423E3938DA}" dt="2018-08-08T15:10:41.274" v="7722" actId="114"/>
        <pc:sldMkLst>
          <pc:docMk/>
          <pc:sldMk cId="4202992878" sldId="339"/>
        </pc:sldMkLst>
        <pc:spChg chg="mod">
          <ac:chgData name="Heffe " userId="346bc836-98ad-415c-a878-3da6cae6c854" providerId="ADAL" clId="{145131BF-4287-0541-9BDB-3E423E3938DA}" dt="2018-08-08T15:10:41.274" v="7722" actId="114"/>
          <ac:spMkLst>
            <pc:docMk/>
            <pc:sldMk cId="4202992878" sldId="339"/>
            <ac:spMk id="2" creationId="{8DF18EE7-3C16-C243-BCF3-20D3A6848E2B}"/>
          </ac:spMkLst>
        </pc:spChg>
        <pc:spChg chg="mod">
          <ac:chgData name="Heffe " userId="346bc836-98ad-415c-a878-3da6cae6c854" providerId="ADAL" clId="{145131BF-4287-0541-9BDB-3E423E3938DA}" dt="2018-08-08T07:37:03.308" v="5855" actId="20577"/>
          <ac:spMkLst>
            <pc:docMk/>
            <pc:sldMk cId="4202992878" sldId="339"/>
            <ac:spMk id="4" creationId="{10A323EB-A877-0748-B522-EFF8AD738171}"/>
          </ac:spMkLst>
        </pc:spChg>
        <pc:spChg chg="mod">
          <ac:chgData name="Heffe " userId="346bc836-98ad-415c-a878-3da6cae6c854" providerId="ADAL" clId="{145131BF-4287-0541-9BDB-3E423E3938DA}" dt="2018-08-08T07:37:10.713" v="5863" actId="20577"/>
          <ac:spMkLst>
            <pc:docMk/>
            <pc:sldMk cId="4202992878" sldId="339"/>
            <ac:spMk id="10" creationId="{378C6DD7-977C-754B-B75A-C10CDD4FE65A}"/>
          </ac:spMkLst>
        </pc:spChg>
        <pc:spChg chg="mod">
          <ac:chgData name="Heffe " userId="346bc836-98ad-415c-a878-3da6cae6c854" providerId="ADAL" clId="{145131BF-4287-0541-9BDB-3E423E3938DA}" dt="2018-08-08T07:36:57.978" v="5849" actId="20577"/>
          <ac:spMkLst>
            <pc:docMk/>
            <pc:sldMk cId="4202992878" sldId="339"/>
            <ac:spMk id="11" creationId="{760C9D2A-3D1C-C34F-BA58-A4083853FF06}"/>
          </ac:spMkLst>
        </pc:spChg>
        <pc:spChg chg="mod">
          <ac:chgData name="Heffe " userId="346bc836-98ad-415c-a878-3da6cae6c854" providerId="ADAL" clId="{145131BF-4287-0541-9BDB-3E423E3938DA}" dt="2018-08-08T07:44:26.529" v="5937" actId="20577"/>
          <ac:spMkLst>
            <pc:docMk/>
            <pc:sldMk cId="4202992878" sldId="339"/>
            <ac:spMk id="12" creationId="{95547D78-7C37-FE4C-96E6-89B30561B582}"/>
          </ac:spMkLst>
        </pc:spChg>
        <pc:spChg chg="del">
          <ac:chgData name="Heffe " userId="346bc836-98ad-415c-a878-3da6cae6c854" providerId="ADAL" clId="{145131BF-4287-0541-9BDB-3E423E3938DA}" dt="2018-08-08T07:45:14.731" v="5954" actId="478"/>
          <ac:spMkLst>
            <pc:docMk/>
            <pc:sldMk cId="4202992878" sldId="339"/>
            <ac:spMk id="13" creationId="{F9A60FAC-78EF-5A47-8045-79BFE075E282}"/>
          </ac:spMkLst>
        </pc:spChg>
        <pc:spChg chg="del">
          <ac:chgData name="Heffe " userId="346bc836-98ad-415c-a878-3da6cae6c854" providerId="ADAL" clId="{145131BF-4287-0541-9BDB-3E423E3938DA}" dt="2018-08-08T07:45:11.686" v="5953" actId="478"/>
          <ac:spMkLst>
            <pc:docMk/>
            <pc:sldMk cId="4202992878" sldId="339"/>
            <ac:spMk id="14" creationId="{9863FE03-5BD2-5248-8623-32CD28E18D31}"/>
          </ac:spMkLst>
        </pc:spChg>
        <pc:spChg chg="del">
          <ac:chgData name="Heffe " userId="346bc836-98ad-415c-a878-3da6cae6c854" providerId="ADAL" clId="{145131BF-4287-0541-9BDB-3E423E3938DA}" dt="2018-08-08T07:34:45.926" v="5827" actId="478"/>
          <ac:spMkLst>
            <pc:docMk/>
            <pc:sldMk cId="4202992878" sldId="339"/>
            <ac:spMk id="15" creationId="{0FFE499E-5D5A-2943-A9F6-99F938024D55}"/>
          </ac:spMkLst>
        </pc:spChg>
        <pc:spChg chg="mod">
          <ac:chgData name="Heffe " userId="346bc836-98ad-415c-a878-3da6cae6c854" providerId="ADAL" clId="{145131BF-4287-0541-9BDB-3E423E3938DA}" dt="2018-08-08T07:37:41.407" v="5868" actId="207"/>
          <ac:spMkLst>
            <pc:docMk/>
            <pc:sldMk cId="4202992878" sldId="339"/>
            <ac:spMk id="16" creationId="{39D61C8C-B7F5-E84C-86AA-05966247DC45}"/>
          </ac:spMkLst>
        </pc:spChg>
        <pc:spChg chg="mod">
          <ac:chgData name="Heffe " userId="346bc836-98ad-415c-a878-3da6cae6c854" providerId="ADAL" clId="{145131BF-4287-0541-9BDB-3E423E3938DA}" dt="2018-08-08T07:37:48.245" v="5869" actId="207"/>
          <ac:spMkLst>
            <pc:docMk/>
            <pc:sldMk cId="4202992878" sldId="339"/>
            <ac:spMk id="17" creationId="{88D055D4-8623-AB4B-9DB1-51A640A2BE2A}"/>
          </ac:spMkLst>
        </pc:spChg>
        <pc:spChg chg="mod">
          <ac:chgData name="Heffe " userId="346bc836-98ad-415c-a878-3da6cae6c854" providerId="ADAL" clId="{145131BF-4287-0541-9BDB-3E423E3938DA}" dt="2018-08-08T15:10:14.726" v="7699" actId="20577"/>
          <ac:spMkLst>
            <pc:docMk/>
            <pc:sldMk cId="4202992878" sldId="339"/>
            <ac:spMk id="18" creationId="{49EBDFB1-27C1-464B-A031-9F6C09EF0D0A}"/>
          </ac:spMkLst>
        </pc:spChg>
        <pc:spChg chg="mod">
          <ac:chgData name="Heffe " userId="346bc836-98ad-415c-a878-3da6cae6c854" providerId="ADAL" clId="{145131BF-4287-0541-9BDB-3E423E3938DA}" dt="2018-08-08T15:10:19.428" v="7701" actId="20577"/>
          <ac:spMkLst>
            <pc:docMk/>
            <pc:sldMk cId="4202992878" sldId="339"/>
            <ac:spMk id="19" creationId="{BA85B771-3C91-DA4A-98D9-5EC771A183E3}"/>
          </ac:spMkLst>
        </pc:spChg>
        <pc:spChg chg="mod">
          <ac:chgData name="Heffe " userId="346bc836-98ad-415c-a878-3da6cae6c854" providerId="ADAL" clId="{145131BF-4287-0541-9BDB-3E423E3938DA}" dt="2018-08-08T07:37:55.973" v="5870" actId="207"/>
          <ac:spMkLst>
            <pc:docMk/>
            <pc:sldMk cId="4202992878" sldId="339"/>
            <ac:spMk id="20" creationId="{4EBE9D84-6895-0C4C-89D1-16FA1BB9FAA0}"/>
          </ac:spMkLst>
        </pc:spChg>
        <pc:spChg chg="mod">
          <ac:chgData name="Heffe " userId="346bc836-98ad-415c-a878-3da6cae6c854" providerId="ADAL" clId="{145131BF-4287-0541-9BDB-3E423E3938DA}" dt="2018-08-08T15:10:23.767" v="7703" actId="20577"/>
          <ac:spMkLst>
            <pc:docMk/>
            <pc:sldMk cId="4202992878" sldId="339"/>
            <ac:spMk id="21" creationId="{C98FC1D9-20CC-3848-B4BC-E049E1293C00}"/>
          </ac:spMkLst>
        </pc:spChg>
        <pc:spChg chg="add mod">
          <ac:chgData name="Heffe " userId="346bc836-98ad-415c-a878-3da6cae6c854" providerId="ADAL" clId="{145131BF-4287-0541-9BDB-3E423E3938DA}" dt="2018-08-08T07:47:23.679" v="5961" actId="207"/>
          <ac:spMkLst>
            <pc:docMk/>
            <pc:sldMk cId="4202992878" sldId="339"/>
            <ac:spMk id="22" creationId="{A5BA8684-9164-CE4A-8922-6258103FDA1E}"/>
          </ac:spMkLst>
        </pc:spChg>
        <pc:spChg chg="add mod">
          <ac:chgData name="Heffe " userId="346bc836-98ad-415c-a878-3da6cae6c854" providerId="ADAL" clId="{145131BF-4287-0541-9BDB-3E423E3938DA}" dt="2018-08-08T07:44:45.658" v="5944" actId="1076"/>
          <ac:spMkLst>
            <pc:docMk/>
            <pc:sldMk cId="4202992878" sldId="339"/>
            <ac:spMk id="23" creationId="{A58BA7B0-E15C-8D49-9897-10D8059F6C74}"/>
          </ac:spMkLst>
        </pc:spChg>
        <pc:spChg chg="add mod">
          <ac:chgData name="Heffe " userId="346bc836-98ad-415c-a878-3da6cae6c854" providerId="ADAL" clId="{145131BF-4287-0541-9BDB-3E423E3938DA}" dt="2018-08-08T07:47:23.679" v="5961" actId="207"/>
          <ac:spMkLst>
            <pc:docMk/>
            <pc:sldMk cId="4202992878" sldId="339"/>
            <ac:spMk id="24" creationId="{B54486D9-DD30-EA4D-941A-FF28B54CC540}"/>
          </ac:spMkLst>
        </pc:spChg>
        <pc:spChg chg="add mod">
          <ac:chgData name="Heffe " userId="346bc836-98ad-415c-a878-3da6cae6c854" providerId="ADAL" clId="{145131BF-4287-0541-9BDB-3E423E3938DA}" dt="2018-08-08T07:44:54.651" v="5948" actId="1076"/>
          <ac:spMkLst>
            <pc:docMk/>
            <pc:sldMk cId="4202992878" sldId="339"/>
            <ac:spMk id="25" creationId="{558B74CF-B4CB-F64D-B648-95EEB037A5BE}"/>
          </ac:spMkLst>
        </pc:spChg>
        <pc:spChg chg="add mod">
          <ac:chgData name="Heffe " userId="346bc836-98ad-415c-a878-3da6cae6c854" providerId="ADAL" clId="{145131BF-4287-0541-9BDB-3E423E3938DA}" dt="2018-08-08T07:47:23.679" v="5961" actId="207"/>
          <ac:spMkLst>
            <pc:docMk/>
            <pc:sldMk cId="4202992878" sldId="339"/>
            <ac:spMk id="26" creationId="{9343AF52-7D0B-C64B-AC35-F86E83E41342}"/>
          </ac:spMkLst>
        </pc:spChg>
        <pc:spChg chg="add mod">
          <ac:chgData name="Heffe " userId="346bc836-98ad-415c-a878-3da6cae6c854" providerId="ADAL" clId="{145131BF-4287-0541-9BDB-3E423E3938DA}" dt="2018-08-08T07:45:02.923" v="5952" actId="1076"/>
          <ac:spMkLst>
            <pc:docMk/>
            <pc:sldMk cId="4202992878" sldId="339"/>
            <ac:spMk id="27" creationId="{E88105B8-90CA-2345-8686-B4B2C9E520EB}"/>
          </ac:spMkLst>
        </pc:spChg>
        <pc:spChg chg="add mod">
          <ac:chgData name="Heffe " userId="346bc836-98ad-415c-a878-3da6cae6c854" providerId="ADAL" clId="{145131BF-4287-0541-9BDB-3E423E3938DA}" dt="2018-08-08T07:45:25.435" v="5956" actId="1076"/>
          <ac:spMkLst>
            <pc:docMk/>
            <pc:sldMk cId="4202992878" sldId="339"/>
            <ac:spMk id="28" creationId="{CD05A43C-EBFA-024E-8FEE-7F6F23D065D2}"/>
          </ac:spMkLst>
        </pc:spChg>
        <pc:spChg chg="add mod">
          <ac:chgData name="Heffe " userId="346bc836-98ad-415c-a878-3da6cae6c854" providerId="ADAL" clId="{145131BF-4287-0541-9BDB-3E423E3938DA}" dt="2018-08-08T09:28:11.383" v="7637" actId="1076"/>
          <ac:spMkLst>
            <pc:docMk/>
            <pc:sldMk cId="4202992878" sldId="339"/>
            <ac:spMk id="29" creationId="{659EB51D-940B-1C49-8DE7-02610B6D2415}"/>
          </ac:spMkLst>
        </pc:spChg>
        <pc:spChg chg="add mod">
          <ac:chgData name="Heffe " userId="346bc836-98ad-415c-a878-3da6cae6c854" providerId="ADAL" clId="{145131BF-4287-0541-9BDB-3E423E3938DA}" dt="2018-08-08T07:47:40.486" v="5962" actId="207"/>
          <ac:spMkLst>
            <pc:docMk/>
            <pc:sldMk cId="4202992878" sldId="339"/>
            <ac:spMk id="30" creationId="{E42130A2-DD8B-0340-8482-E79B37FCA522}"/>
          </ac:spMkLst>
        </pc:spChg>
      </pc:sldChg>
      <pc:sldChg chg="modSp add">
        <pc:chgData name="Heffe " userId="346bc836-98ad-415c-a878-3da6cae6c854" providerId="ADAL" clId="{145131BF-4287-0541-9BDB-3E423E3938DA}" dt="2018-08-08T08:22:02.958" v="6707" actId="113"/>
        <pc:sldMkLst>
          <pc:docMk/>
          <pc:sldMk cId="1822025028" sldId="340"/>
        </pc:sldMkLst>
        <pc:spChg chg="mod">
          <ac:chgData name="Heffe " userId="346bc836-98ad-415c-a878-3da6cae6c854" providerId="ADAL" clId="{145131BF-4287-0541-9BDB-3E423E3938DA}" dt="2018-08-08T08:17:20.823" v="6592" actId="20577"/>
          <ac:spMkLst>
            <pc:docMk/>
            <pc:sldMk cId="1822025028" sldId="340"/>
            <ac:spMk id="2" creationId="{806B341E-DCEE-A241-962D-08BC028AD100}"/>
          </ac:spMkLst>
        </pc:spChg>
        <pc:spChg chg="mod">
          <ac:chgData name="Heffe " userId="346bc836-98ad-415c-a878-3da6cae6c854" providerId="ADAL" clId="{145131BF-4287-0541-9BDB-3E423E3938DA}" dt="2018-08-08T08:22:02.958" v="6707" actId="113"/>
          <ac:spMkLst>
            <pc:docMk/>
            <pc:sldMk cId="1822025028" sldId="340"/>
            <ac:spMk id="7" creationId="{E5D19D5C-BDC5-8948-9D43-35670F5D7D21}"/>
          </ac:spMkLst>
        </pc:spChg>
        <pc:spChg chg="mod">
          <ac:chgData name="Heffe " userId="346bc836-98ad-415c-a878-3da6cae6c854" providerId="ADAL" clId="{145131BF-4287-0541-9BDB-3E423E3938DA}" dt="2018-08-08T08:17:51.646" v="6623" actId="20577"/>
          <ac:spMkLst>
            <pc:docMk/>
            <pc:sldMk cId="1822025028" sldId="340"/>
            <ac:spMk id="8" creationId="{D4EC95A8-03C8-324D-A2EB-7760B652C5E7}"/>
          </ac:spMkLst>
        </pc:spChg>
      </pc:sldChg>
      <pc:sldChg chg="modSp add">
        <pc:chgData name="Heffe " userId="346bc836-98ad-415c-a878-3da6cae6c854" providerId="ADAL" clId="{145131BF-4287-0541-9BDB-3E423E3938DA}" dt="2018-08-08T08:24:06.138" v="6730" actId="14100"/>
        <pc:sldMkLst>
          <pc:docMk/>
          <pc:sldMk cId="1677615165" sldId="341"/>
        </pc:sldMkLst>
        <pc:spChg chg="mod">
          <ac:chgData name="Heffe " userId="346bc836-98ad-415c-a878-3da6cae6c854" providerId="ADAL" clId="{145131BF-4287-0541-9BDB-3E423E3938DA}" dt="2018-08-08T08:24:06.138" v="6730" actId="14100"/>
          <ac:spMkLst>
            <pc:docMk/>
            <pc:sldMk cId="1677615165" sldId="341"/>
            <ac:spMk id="514" creationId="{00000000-0000-0000-0000-000000000000}"/>
          </ac:spMkLst>
        </pc:spChg>
        <pc:spChg chg="mod">
          <ac:chgData name="Heffe " userId="346bc836-98ad-415c-a878-3da6cae6c854" providerId="ADAL" clId="{145131BF-4287-0541-9BDB-3E423E3938DA}" dt="2018-08-08T08:21:25.383" v="6677" actId="114"/>
          <ac:spMkLst>
            <pc:docMk/>
            <pc:sldMk cId="1677615165" sldId="341"/>
            <ac:spMk id="517" creationId="{00000000-0000-0000-0000-000000000000}"/>
          </ac:spMkLst>
        </pc:spChg>
        <pc:spChg chg="mod">
          <ac:chgData name="Heffe " userId="346bc836-98ad-415c-a878-3da6cae6c854" providerId="ADAL" clId="{145131BF-4287-0541-9BDB-3E423E3938DA}" dt="2018-08-08T08:23:09.116" v="6721" actId="1076"/>
          <ac:spMkLst>
            <pc:docMk/>
            <pc:sldMk cId="1677615165" sldId="341"/>
            <ac:spMk id="518" creationId="{00000000-0000-0000-0000-000000000000}"/>
          </ac:spMkLst>
        </pc:spChg>
        <pc:spChg chg="mod">
          <ac:chgData name="Heffe " userId="346bc836-98ad-415c-a878-3da6cae6c854" providerId="ADAL" clId="{145131BF-4287-0541-9BDB-3E423E3938DA}" dt="2018-08-08T08:21:18.437" v="6674" actId="114"/>
          <ac:spMkLst>
            <pc:docMk/>
            <pc:sldMk cId="1677615165" sldId="341"/>
            <ac:spMk id="519" creationId="{00000000-0000-0000-0000-000000000000}"/>
          </ac:spMkLst>
        </pc:spChg>
        <pc:spChg chg="mod">
          <ac:chgData name="Heffe " userId="346bc836-98ad-415c-a878-3da6cae6c854" providerId="ADAL" clId="{145131BF-4287-0541-9BDB-3E423E3938DA}" dt="2018-08-08T08:21:02.697" v="6669" actId="114"/>
          <ac:spMkLst>
            <pc:docMk/>
            <pc:sldMk cId="1677615165" sldId="341"/>
            <ac:spMk id="520" creationId="{00000000-0000-0000-0000-000000000000}"/>
          </ac:spMkLst>
        </pc:spChg>
      </pc:sldChg>
    </pc:docChg>
  </pc:docChgLst>
  <pc:docChgLst>
    <pc:chgData name="Heffe " userId="346bc836-98ad-415c-a878-3da6cae6c854" providerId="ADAL" clId="{70454512-FBF6-B940-A935-5A872128A26A}"/>
    <pc:docChg chg="custSel addSld modSld">
      <pc:chgData name="Heffe " userId="346bc836-98ad-415c-a878-3da6cae6c854" providerId="ADAL" clId="{70454512-FBF6-B940-A935-5A872128A26A}" dt="2018-09-08T07:15:59.505" v="51" actId="1076"/>
      <pc:docMkLst>
        <pc:docMk/>
      </pc:docMkLst>
      <pc:sldChg chg="addSp delSp modSp">
        <pc:chgData name="Heffe " userId="346bc836-98ad-415c-a878-3da6cae6c854" providerId="ADAL" clId="{70454512-FBF6-B940-A935-5A872128A26A}" dt="2018-09-08T07:10:48.574" v="23"/>
        <pc:sldMkLst>
          <pc:docMk/>
          <pc:sldMk cId="941265715" sldId="256"/>
        </pc:sldMkLst>
        <pc:spChg chg="add del mod">
          <ac:chgData name="Heffe " userId="346bc836-98ad-415c-a878-3da6cae6c854" providerId="ADAL" clId="{70454512-FBF6-B940-A935-5A872128A26A}" dt="2018-09-08T07:10:48.574" v="23"/>
          <ac:spMkLst>
            <pc:docMk/>
            <pc:sldMk cId="941265715" sldId="256"/>
            <ac:spMk id="4" creationId="{B390B136-8112-BE48-8048-818B2487ABF3}"/>
          </ac:spMkLst>
        </pc:spChg>
      </pc:sldChg>
      <pc:sldChg chg="modTransition">
        <pc:chgData name="Heffe " userId="346bc836-98ad-415c-a878-3da6cae6c854" providerId="ADAL" clId="{70454512-FBF6-B940-A935-5A872128A26A}" dt="2018-09-08T07:09:41.694" v="0"/>
        <pc:sldMkLst>
          <pc:docMk/>
          <pc:sldMk cId="1000408445" sldId="342"/>
        </pc:sldMkLst>
      </pc:sldChg>
      <pc:sldChg chg="addSp delSp modSp add">
        <pc:chgData name="Heffe " userId="346bc836-98ad-415c-a878-3da6cae6c854" providerId="ADAL" clId="{70454512-FBF6-B940-A935-5A872128A26A}" dt="2018-09-08T07:15:59.505" v="51" actId="1076"/>
        <pc:sldMkLst>
          <pc:docMk/>
          <pc:sldMk cId="3728486015" sldId="343"/>
        </pc:sldMkLst>
        <pc:spChg chg="mod">
          <ac:chgData name="Heffe " userId="346bc836-98ad-415c-a878-3da6cae6c854" providerId="ADAL" clId="{70454512-FBF6-B940-A935-5A872128A26A}" dt="2018-09-08T07:13:23.488" v="49" actId="20577"/>
          <ac:spMkLst>
            <pc:docMk/>
            <pc:sldMk cId="3728486015" sldId="343"/>
            <ac:spMk id="2" creationId="{688DD90C-701F-B341-9096-D21BAA295BB4}"/>
          </ac:spMkLst>
        </pc:spChg>
        <pc:spChg chg="del">
          <ac:chgData name="Heffe " userId="346bc836-98ad-415c-a878-3da6cae6c854" providerId="ADAL" clId="{70454512-FBF6-B940-A935-5A872128A26A}" dt="2018-09-08T07:10:35.008" v="6" actId="478"/>
          <ac:spMkLst>
            <pc:docMk/>
            <pc:sldMk cId="3728486015" sldId="343"/>
            <ac:spMk id="3" creationId="{BE567D39-63E5-E74D-A3C8-DCA6B885FD8F}"/>
          </ac:spMkLst>
        </pc:spChg>
        <pc:spChg chg="add mod">
          <ac:chgData name="Heffe " userId="346bc836-98ad-415c-a878-3da6cae6c854" providerId="ADAL" clId="{70454512-FBF6-B940-A935-5A872128A26A}" dt="2018-09-08T07:12:15.257" v="33" actId="1076"/>
          <ac:spMkLst>
            <pc:docMk/>
            <pc:sldMk cId="3728486015" sldId="343"/>
            <ac:spMk id="4" creationId="{74C51C36-B24C-7041-9409-559FF01EEE5B}"/>
          </ac:spMkLst>
        </pc:spChg>
        <pc:spChg chg="add mod">
          <ac:chgData name="Heffe " userId="346bc836-98ad-415c-a878-3da6cae6c854" providerId="ADAL" clId="{70454512-FBF6-B940-A935-5A872128A26A}" dt="2018-09-08T07:15:59.505" v="51" actId="1076"/>
          <ac:spMkLst>
            <pc:docMk/>
            <pc:sldMk cId="3728486015" sldId="343"/>
            <ac:spMk id="6" creationId="{FC5F0670-425D-8A44-97A4-F3E3D628A1E7}"/>
          </ac:spMkLst>
        </pc:spChg>
        <pc:picChg chg="add mod">
          <ac:chgData name="Heffe " userId="346bc836-98ad-415c-a878-3da6cae6c854" providerId="ADAL" clId="{70454512-FBF6-B940-A935-5A872128A26A}" dt="2018-09-08T07:12:38.691" v="34"/>
          <ac:picMkLst>
            <pc:docMk/>
            <pc:sldMk cId="3728486015" sldId="343"/>
            <ac:picMk id="5" creationId="{69EA65A2-402F-9347-9AF7-7B1838399596}"/>
          </ac:picMkLst>
        </pc:picChg>
      </pc:sldChg>
    </pc:docChg>
  </pc:docChgLst>
  <pc:docChgLst>
    <pc:chgData name="Heffe" userId="346bc836-98ad-415c-a878-3da6cae6c854" providerId="ADAL" clId="{9213EF72-AC87-499D-88C4-7325B8C90396}"/>
    <pc:docChg chg="modSld">
      <pc:chgData name="Heffe" userId="346bc836-98ad-415c-a878-3da6cae6c854" providerId="ADAL" clId="{9213EF72-AC87-499D-88C4-7325B8C90396}" dt="2018-08-25T18:00:18.469" v="1" actId="20577"/>
      <pc:docMkLst>
        <pc:docMk/>
      </pc:docMkLst>
      <pc:sldChg chg="modNotesTx">
        <pc:chgData name="Heffe" userId="346bc836-98ad-415c-a878-3da6cae6c854" providerId="ADAL" clId="{9213EF72-AC87-499D-88C4-7325B8C90396}" dt="2018-08-25T18:00:18.469" v="1" actId="20577"/>
        <pc:sldMkLst>
          <pc:docMk/>
          <pc:sldMk cId="620293751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3F72A-4035-854D-A6C9-DF5513202DCC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D43A3-80E9-844A-A588-A77F6A17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9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probably thinking, what does this person have that makes him a bloody expert?  Well, not much really ;-)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4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Emergent design</a:t>
            </a:r>
          </a:p>
          <a:p>
            <a:pPr lvl="2"/>
            <a:r>
              <a:rPr lang="en-US" dirty="0"/>
              <a:t>Grown incrementally by those who are closest</a:t>
            </a:r>
          </a:p>
          <a:p>
            <a:pPr lvl="2"/>
            <a:r>
              <a:rPr lang="en-US" dirty="0"/>
              <a:t>Evolves by constant testing and Continuous Integration steps</a:t>
            </a:r>
          </a:p>
          <a:p>
            <a:pPr lvl="2"/>
            <a:r>
              <a:rPr lang="en-US" dirty="0"/>
              <a:t>Design grows in accordance with the currently known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5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you want to identify Elevation of Privilege threats first… the most dangerous attack step is the C&amp;C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41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on the current Intentional architecture instead of creating additional diagrams to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 inputs and outputs consistent to enable inclusion in an automated CI/CD &amp; DevOps environment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the purpose of rapid prototyping… to </a:t>
            </a:r>
            <a:r>
              <a:rPr lang="en-US" b="1" dirty="0"/>
              <a:t>start a conversation</a:t>
            </a:r>
            <a:r>
              <a:rPr lang="en-US" dirty="0"/>
              <a:t>, not create a complete in-depth threat and mitigation listing!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digital security, non-repudiation means: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service that provides proof of the integrity and origin of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authentication that can be said to be genuine with high confidence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53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 representative context or process diagram with help from the relevant architect/designer</a:t>
            </a:r>
          </a:p>
          <a:p>
            <a:pPr lvl="1"/>
            <a:r>
              <a:rPr lang="en-US" dirty="0"/>
              <a:t>Model storming </a:t>
            </a:r>
            <a:r>
              <a:rPr lang="en-US" b="1" dirty="0"/>
              <a:t>at beginning of sprint </a:t>
            </a:r>
            <a:r>
              <a:rPr lang="en-US" dirty="0"/>
              <a:t>– define work items in diagram</a:t>
            </a:r>
          </a:p>
          <a:p>
            <a:pPr lvl="1"/>
            <a:r>
              <a:rPr lang="en-US" dirty="0"/>
              <a:t>You don’t need Ack/</a:t>
            </a:r>
            <a:r>
              <a:rPr lang="en-US" dirty="0" err="1"/>
              <a:t>Nack</a:t>
            </a:r>
            <a:r>
              <a:rPr lang="en-US" dirty="0"/>
              <a:t> flows! Same protocol over same communication = same threat vectors!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Put in a process to upload the diagram into the DevOps process on each diagram change. The TM will show the differences (lack of data or added metadata)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9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loosely maps to OSI Layer 6 (presentation layer)</a:t>
            </a:r>
          </a:p>
          <a:p>
            <a:r>
              <a:rPr lang="en-US" dirty="0"/>
              <a:t>Again looking broadly, Layer 7 (application) would be apps inside AWS (example)</a:t>
            </a:r>
          </a:p>
          <a:p>
            <a:r>
              <a:rPr lang="en-US" dirty="0"/>
              <a:t>Equivalent of Layer 5 (session) would be network communication diagram</a:t>
            </a:r>
          </a:p>
          <a:p>
            <a:r>
              <a:rPr lang="en-US" dirty="0"/>
              <a:t>https://</a:t>
            </a:r>
            <a:r>
              <a:rPr lang="en-US" dirty="0" err="1"/>
              <a:t>searchnetworking.techtarget.com</a:t>
            </a:r>
            <a:r>
              <a:rPr lang="en-US" dirty="0"/>
              <a:t>/definition/OSI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6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 trees are too fiddly and too time consuming for little reward.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fox guarding the chicken coop!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13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Rules are meant as a kickstart to get you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7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values are a starting CONVERSATION point, to get discussing going. There is no need to go into detail… keep it lean.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4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values in-and-of-themselves are meaningless, but provide a crude weight for attack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Rules are meant as a kickstart to get you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59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in zones between endpoints provides a crude impact measure.  Higher gaps will provide more critical areas of concern.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7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3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dd7ffb5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dd7ffb5e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shows a quick guide for functional testers to quickly create security tests by asking some simple questions about data on client and server, and using certain roles to see the data.</a:t>
            </a:r>
            <a:endParaRPr/>
          </a:p>
        </p:txBody>
      </p:sp>
      <p:sp>
        <p:nvSpPr>
          <p:cNvPr id="512" name="Google Shape;512;g3dd7ffb5e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733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/>
              <a:t>sending across the </a:t>
            </a:r>
            <a:r>
              <a:rPr lang="en-US" dirty="0"/>
              <a:t>minimum amount of data to get the job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4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5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lots of personal experience!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89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DFD starts off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5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starts to look messy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ultimately messy, silly and unmaintainable</a:t>
            </a:r>
          </a:p>
          <a:p>
            <a:endParaRPr lang="en-US" dirty="0"/>
          </a:p>
          <a:p>
            <a:r>
              <a:rPr lang="en-US" dirty="0"/>
              <a:t>HINT – YOU’RE GOING TO GET IT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8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Finally… getting the model out in time… oh no, it’s the final sprint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MANY OF THE THREAT MODEL OUTPUTS ARE DIRECTLY MEASURABLE… THEY AREN’T NUMBERS!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5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Intentional architecture</a:t>
            </a:r>
          </a:p>
          <a:p>
            <a:pPr lvl="2"/>
            <a:r>
              <a:rPr lang="en-US" dirty="0"/>
              <a:t>needed where many changes happen in many environments</a:t>
            </a:r>
          </a:p>
          <a:p>
            <a:pPr lvl="2"/>
            <a:r>
              <a:rPr lang="en-US" dirty="0"/>
              <a:t>provides a framework for cross-team design and implementation synchronization</a:t>
            </a:r>
          </a:p>
          <a:p>
            <a:pPr lvl="2"/>
            <a:r>
              <a:rPr lang="en-US" dirty="0"/>
              <a:t>reduces the production of redundant and/or conflicting code and designs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D43A3-80E9-844A-A588-A77F6A1709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8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E789-BF84-BE4E-B60F-4C0769A52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Rapid Prototyping To The Threat Model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730D9-CCC3-9943-8F30-DBD02039C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0944" y="3602038"/>
            <a:ext cx="1937656" cy="1655762"/>
          </a:xfrm>
        </p:spPr>
        <p:txBody>
          <a:bodyPr/>
          <a:lstStyle/>
          <a:p>
            <a:r>
              <a:rPr lang="en-US" dirty="0"/>
              <a:t>Geoff Hill</a:t>
            </a:r>
          </a:p>
          <a:p>
            <a:r>
              <a:rPr lang="en-US" dirty="0"/>
              <a:t>Tutamantic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7809B-0EAD-CA4E-8FF0-E7432D0CCA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906" y="4610567"/>
            <a:ext cx="1079385" cy="1050644"/>
          </a:xfrm>
          <a:prstGeom prst="rect">
            <a:avLst/>
          </a:prstGeom>
          <a:effectLst>
            <a:outerShdw blurRad="50800" dist="304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B8DA6A-4EF9-944F-803B-9ABD51A007B2}"/>
              </a:ext>
            </a:extLst>
          </p:cNvPr>
          <p:cNvSpPr txBox="1">
            <a:spLocks/>
          </p:cNvSpPr>
          <p:nvPr/>
        </p:nvSpPr>
        <p:spPr>
          <a:xfrm>
            <a:off x="4635500" y="3605657"/>
            <a:ext cx="6578599" cy="4977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/>
              <a:t>Or... What I have done to make my threat modelling life easier</a:t>
            </a:r>
          </a:p>
        </p:txBody>
      </p:sp>
    </p:spTree>
    <p:extLst>
      <p:ext uri="{BB962C8B-B14F-4D97-AF65-F5344CB8AC3E}">
        <p14:creationId xmlns:p14="http://schemas.microsoft.com/office/powerpoint/2010/main" val="94126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C512-11F2-B241-90BC-9BBDF3A9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578" y="1689903"/>
            <a:ext cx="4762358" cy="3116484"/>
          </a:xfrm>
        </p:spPr>
        <p:txBody>
          <a:bodyPr>
            <a:normAutofit fontScale="90000"/>
          </a:bodyPr>
          <a:lstStyle/>
          <a:p>
            <a:r>
              <a:rPr lang="en-US" dirty="0"/>
              <a:t>Creator of…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 Tutamen automated threat modelling system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70FF2E-6B98-5E47-999C-FA2B2B693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215" y="669396"/>
            <a:ext cx="6286074" cy="4994483"/>
          </a:xfrm>
        </p:spPr>
      </p:pic>
    </p:spTree>
    <p:extLst>
      <p:ext uri="{BB962C8B-B14F-4D97-AF65-F5344CB8AC3E}">
        <p14:creationId xmlns:p14="http://schemas.microsoft.com/office/powerpoint/2010/main" val="193006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D8FE-EE4B-314E-B467-172BA062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537" y="146135"/>
            <a:ext cx="3037730" cy="1013512"/>
          </a:xfrm>
        </p:spPr>
        <p:txBody>
          <a:bodyPr/>
          <a:lstStyle/>
          <a:p>
            <a:r>
              <a:rPr lang="en-US" dirty="0"/>
              <a:t>Let’s roll…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316F-F966-0944-A516-AAC3C23A4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1386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Steps in traditional TM</a:t>
            </a:r>
          </a:p>
          <a:p>
            <a:endParaRPr lang="en-US" dirty="0"/>
          </a:p>
          <a:p>
            <a:r>
              <a:rPr lang="en-US" dirty="0"/>
              <a:t>Why traditional TM fails in DevOps/CI world</a:t>
            </a:r>
          </a:p>
          <a:p>
            <a:r>
              <a:rPr lang="en-US" dirty="0"/>
              <a:t>Overview of Agile Architecture</a:t>
            </a:r>
          </a:p>
          <a:p>
            <a:r>
              <a:rPr lang="en-US" dirty="0"/>
              <a:t>Introduction to rapid prototyping</a:t>
            </a:r>
          </a:p>
          <a:p>
            <a:r>
              <a:rPr lang="en-US" dirty="0"/>
              <a:t>Introduction to Rapid TM prototyping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0787-E7FE-4346-8AD7-84E79F42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a traditional threat model process</a:t>
            </a:r>
          </a:p>
        </p:txBody>
      </p:sp>
    </p:spTree>
    <p:extLst>
      <p:ext uri="{BB962C8B-B14F-4D97-AF65-F5344CB8AC3E}">
        <p14:creationId xmlns:p14="http://schemas.microsoft.com/office/powerpoint/2010/main" val="60527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854B-8FE6-DB40-8539-E504D1DF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3447"/>
            <a:ext cx="3523184" cy="2035314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Lots</a:t>
            </a:r>
            <a:r>
              <a:rPr lang="en-US" dirty="0"/>
              <a:t> of talks with </a:t>
            </a:r>
            <a:r>
              <a:rPr lang="en-US" sz="4400" b="1" dirty="0"/>
              <a:t>Lots</a:t>
            </a:r>
            <a:r>
              <a:rPr lang="en-US" dirty="0"/>
              <a:t> of stakeholders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72C6C-366F-C242-A2BF-292511DF95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348761"/>
            <a:ext cx="4509239" cy="4509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9D640-1369-444D-A7E9-A4B529EE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9990">
            <a:off x="4572000" y="226846"/>
            <a:ext cx="5346700" cy="46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F8700-AD8A-AF49-8FDF-B69A342A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76" y="2574047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2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0339-60C0-FC49-86A5-C1D9367A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54" y="5479885"/>
            <a:ext cx="7122912" cy="897766"/>
          </a:xfrm>
        </p:spPr>
        <p:txBody>
          <a:bodyPr>
            <a:normAutofit fontScale="90000"/>
          </a:bodyPr>
          <a:lstStyle/>
          <a:p>
            <a:r>
              <a:rPr lang="en-US" dirty="0"/>
              <a:t>Figuring out the underlying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6AD57-A8DC-DA4B-9F91-70E01976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4062" y="3695699"/>
            <a:ext cx="254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A4E65-ADD4-8A41-8EFA-A05843DE0E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801" y="113831"/>
            <a:ext cx="4705103" cy="3429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D40EC-3E86-3647-A85D-ED21AF24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3" y="1752600"/>
            <a:ext cx="6350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8DB0-D8DF-AA46-9821-C64FF2E6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6865"/>
            <a:ext cx="9905998" cy="1147373"/>
          </a:xfrm>
        </p:spPr>
        <p:txBody>
          <a:bodyPr>
            <a:normAutofit/>
          </a:bodyPr>
          <a:lstStyle/>
          <a:p>
            <a:r>
              <a:rPr lang="en-US" dirty="0"/>
              <a:t>DFDs and ephemeral trust boundaries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ED29E-7B6D-CF49-AEF6-A5E6CF10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946150"/>
            <a:ext cx="5664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A566F-049C-A446-826E-597FE46D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450850"/>
            <a:ext cx="965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B8E2-11CC-8541-8CB6-E94621E6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025" y="456472"/>
            <a:ext cx="3130328" cy="3166404"/>
          </a:xfrm>
        </p:spPr>
        <p:txBody>
          <a:bodyPr>
            <a:normAutofit/>
          </a:bodyPr>
          <a:lstStyle/>
          <a:p>
            <a:r>
              <a:rPr lang="en-US" dirty="0"/>
              <a:t>Does this look like any underlying architecture?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C796F-C9CF-294F-A377-B5733BC9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86" y="266700"/>
            <a:ext cx="6019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535F-EA03-5148-9E51-B032688B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851" y="920020"/>
            <a:ext cx="4669080" cy="21656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Mitigations and Threats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…By consensus?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C3212-8874-6A4E-B082-152C61410F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0146" y="2418934"/>
            <a:ext cx="4889500" cy="488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619A8-4BB2-1342-983E-E4CDE9A686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22" y="296672"/>
            <a:ext cx="2708049" cy="2708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FD057-4C12-BC4A-80FA-F7CA061C12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412" y="215749"/>
            <a:ext cx="3392059" cy="28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9373-1723-8F4B-A98D-2A6CB3E8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061" y="1244600"/>
            <a:ext cx="2693986" cy="2425700"/>
          </a:xfrm>
        </p:spPr>
        <p:txBody>
          <a:bodyPr>
            <a:normAutofit/>
          </a:bodyPr>
          <a:lstStyle/>
          <a:p>
            <a:r>
              <a:rPr lang="en-US" dirty="0"/>
              <a:t>Other demands of your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59ED7-DF1C-BB48-AE26-8959E822A2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1281" y="72482"/>
            <a:ext cx="2603500" cy="149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F1558C-5F01-E94A-94E1-D4707662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177800"/>
            <a:ext cx="56134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9836C-2CD3-8D43-B00C-882371A601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760617" y="386336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D90C-701F-B341-9096-D21BAA29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for use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51C36-B24C-7041-9409-559FF01EEE5B}"/>
              </a:ext>
            </a:extLst>
          </p:cNvPr>
          <p:cNvSpPr/>
          <p:nvPr/>
        </p:nvSpPr>
        <p:spPr>
          <a:xfrm>
            <a:off x="2096633" y="4445047"/>
            <a:ext cx="7995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work is licensed under the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 To view a copy of this license, visit http://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nc</a:t>
            </a:r>
            <a:r>
              <a:rPr lang="en-US" dirty="0"/>
              <a:t>-</a:t>
            </a:r>
            <a:r>
              <a:rPr lang="en-US" dirty="0" err="1"/>
              <a:t>sa</a:t>
            </a:r>
            <a:r>
              <a:rPr lang="en-US" dirty="0"/>
              <a:t>/4.0/ or send a letter to Creative Commons, PO Box 1866, Mountain View, CA 94042, USA.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9EA65A2-402F-9347-9AF7-7B183839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54" y="3513364"/>
            <a:ext cx="2099492" cy="715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5F0670-425D-8A44-97A4-F3E3D628A1E7}"/>
              </a:ext>
            </a:extLst>
          </p:cNvPr>
          <p:cNvSpPr/>
          <p:nvPr/>
        </p:nvSpPr>
        <p:spPr>
          <a:xfrm>
            <a:off x="3127348" y="5861323"/>
            <a:ext cx="5934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nc</a:t>
            </a:r>
            <a:r>
              <a:rPr lang="en-US" dirty="0"/>
              <a:t>-</a:t>
            </a:r>
            <a:r>
              <a:rPr lang="en-US" dirty="0" err="1"/>
              <a:t>sa</a:t>
            </a:r>
            <a:r>
              <a:rPr lang="en-US" dirty="0"/>
              <a:t>/4.0/</a:t>
            </a:r>
            <a:r>
              <a:rPr lang="en-US" dirty="0" err="1"/>
              <a:t>legalcode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8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027F-B03A-9345-84C1-2A85CB4B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5982"/>
          </a:xfrm>
        </p:spPr>
        <p:txBody>
          <a:bodyPr/>
          <a:lstStyle/>
          <a:p>
            <a:r>
              <a:rPr lang="en-US" dirty="0" err="1"/>
              <a:t>Oeh</a:t>
            </a:r>
            <a:r>
              <a:rPr lang="en-US" dirty="0"/>
              <a:t> </a:t>
            </a:r>
            <a:r>
              <a:rPr lang="en-US" dirty="0" err="1"/>
              <a:t>noez</a:t>
            </a:r>
            <a:r>
              <a:rPr lang="en-US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77A9-994C-DE40-A4D0-64631B00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14500"/>
            <a:ext cx="762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0A141-1769-2047-9F2F-20B19B08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712" y="1917700"/>
            <a:ext cx="6883400" cy="439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EB0114-F680-FF43-958E-B463840BE894}"/>
              </a:ext>
            </a:extLst>
          </p:cNvPr>
          <p:cNvSpPr/>
          <p:nvPr/>
        </p:nvSpPr>
        <p:spPr>
          <a:xfrm>
            <a:off x="6426200" y="1714500"/>
            <a:ext cx="1816100" cy="406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FINAL SPRINT!!!</a:t>
            </a:r>
          </a:p>
        </p:txBody>
      </p:sp>
    </p:spTree>
    <p:extLst>
      <p:ext uri="{BB962C8B-B14F-4D97-AF65-F5344CB8AC3E}">
        <p14:creationId xmlns:p14="http://schemas.microsoft.com/office/powerpoint/2010/main" val="2026619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2EF4-E6DC-8D4E-80F3-B9788107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3" y="186718"/>
            <a:ext cx="9905998" cy="1478570"/>
          </a:xfrm>
        </p:spPr>
        <p:txBody>
          <a:bodyPr/>
          <a:lstStyle/>
          <a:p>
            <a:r>
              <a:rPr lang="en-US" dirty="0"/>
              <a:t>Memorable 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AE23-A4C5-6348-8B1D-DBD9F62F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65288"/>
            <a:ext cx="9905999" cy="4900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Threat modeling a complex system </a:t>
            </a:r>
            <a:r>
              <a:rPr lang="en-US" sz="5200" b="1" dirty="0"/>
              <a:t>is a time-consuming exercise </a:t>
            </a:r>
            <a:r>
              <a:rPr lang="en-US" dirty="0"/>
              <a:t>and requires </a:t>
            </a:r>
            <a:r>
              <a:rPr lang="en-US" sz="4300" b="1" dirty="0"/>
              <a:t>a lot of planning </a:t>
            </a:r>
            <a:r>
              <a:rPr lang="en-US" dirty="0"/>
              <a:t>and coordination. </a:t>
            </a:r>
          </a:p>
          <a:p>
            <a:endParaRPr lang="en-US" dirty="0"/>
          </a:p>
          <a:p>
            <a:r>
              <a:rPr lang="en-US" dirty="0"/>
              <a:t>Don’t get disheartened; remember that your work group probably includes people with no formal threat modeling training, and they likely have their own workloads and operational priorities outside of the threat modeling effort.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securityintelligence.com</a:t>
            </a:r>
            <a:r>
              <a:rPr lang="en-US" dirty="0"/>
              <a:t>/threat-modeling-in-the-enterprise-part-1-understanding-the-basics/</a:t>
            </a:r>
          </a:p>
        </p:txBody>
      </p:sp>
    </p:spTree>
    <p:extLst>
      <p:ext uri="{BB962C8B-B14F-4D97-AF65-F5344CB8AC3E}">
        <p14:creationId xmlns:p14="http://schemas.microsoft.com/office/powerpoint/2010/main" val="364664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F363-FD8D-7D4D-B325-8A0E32EF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traditional Threat modelling fails in a DevOps/CI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FEE1-5B63-1C4E-B041-D67A3A6AF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do it fast enough</a:t>
            </a:r>
          </a:p>
          <a:p>
            <a:r>
              <a:rPr lang="en-US" dirty="0"/>
              <a:t>More detail than is necessary</a:t>
            </a:r>
          </a:p>
          <a:p>
            <a:r>
              <a:rPr lang="en-US" dirty="0"/>
              <a:t>Not consistent with terminologies</a:t>
            </a:r>
          </a:p>
          <a:p>
            <a:r>
              <a:rPr lang="en-US" dirty="0"/>
              <a:t>Can’t plug into a CI pipeline easily</a:t>
            </a:r>
          </a:p>
        </p:txBody>
      </p:sp>
    </p:spTree>
    <p:extLst>
      <p:ext uri="{BB962C8B-B14F-4D97-AF65-F5344CB8AC3E}">
        <p14:creationId xmlns:p14="http://schemas.microsoft.com/office/powerpoint/2010/main" val="142155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1C0D-F81C-AE47-B570-5C81BEC2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613" y="339118"/>
            <a:ext cx="9905998" cy="1083282"/>
          </a:xfrm>
        </p:spPr>
        <p:txBody>
          <a:bodyPr/>
          <a:lstStyle/>
          <a:p>
            <a:r>
              <a:rPr lang="en-US" dirty="0"/>
              <a:t>Overview of Agile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243A-C2B1-5F4B-9820-F5F9AF3CB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4014787"/>
            <a:ext cx="5081588" cy="2436813"/>
          </a:xfrm>
        </p:spPr>
        <p:txBody>
          <a:bodyPr>
            <a:normAutofit/>
          </a:bodyPr>
          <a:lstStyle/>
          <a:p>
            <a:r>
              <a:rPr lang="en-US" dirty="0"/>
              <a:t>First part</a:t>
            </a:r>
          </a:p>
          <a:p>
            <a:pPr lvl="1"/>
            <a:r>
              <a:rPr lang="en-US" dirty="0"/>
              <a:t>Intentional architecture</a:t>
            </a:r>
          </a:p>
          <a:p>
            <a:pPr lvl="2"/>
            <a:r>
              <a:rPr lang="en-US" b="1" u="sng" dirty="0"/>
              <a:t>Consistency</a:t>
            </a:r>
            <a:r>
              <a:rPr lang="en-US" dirty="0"/>
              <a:t> for changing environments</a:t>
            </a:r>
          </a:p>
          <a:p>
            <a:pPr lvl="2"/>
            <a:r>
              <a:rPr lang="en-US" dirty="0"/>
              <a:t>Enabling cross-team design</a:t>
            </a:r>
          </a:p>
          <a:p>
            <a:pPr lvl="2"/>
            <a:r>
              <a:rPr lang="en-US" dirty="0"/>
              <a:t>reduces redundancies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F6327-38AD-0346-A497-6A75465D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701800"/>
            <a:ext cx="5778500" cy="29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07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1C0D-F81C-AE47-B570-5C81BEC2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222"/>
            <a:ext cx="9905998" cy="1199269"/>
          </a:xfrm>
        </p:spPr>
        <p:txBody>
          <a:bodyPr/>
          <a:lstStyle/>
          <a:p>
            <a:r>
              <a:rPr lang="en-US" dirty="0"/>
              <a:t>Overview of Agile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6243A-C2B1-5F4B-9820-F5F9AF3CB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13" y="3786187"/>
            <a:ext cx="5411788" cy="2462213"/>
          </a:xfrm>
        </p:spPr>
        <p:txBody>
          <a:bodyPr>
            <a:normAutofit/>
          </a:bodyPr>
          <a:lstStyle/>
          <a:p>
            <a:r>
              <a:rPr lang="en-US" dirty="0"/>
              <a:t>Second part</a:t>
            </a:r>
          </a:p>
          <a:p>
            <a:pPr lvl="1"/>
            <a:r>
              <a:rPr lang="en-US" dirty="0"/>
              <a:t>Emergent design</a:t>
            </a:r>
          </a:p>
          <a:p>
            <a:pPr lvl="2"/>
            <a:r>
              <a:rPr lang="en-US" dirty="0"/>
              <a:t>Organic grown by team</a:t>
            </a:r>
          </a:p>
          <a:p>
            <a:pPr lvl="2"/>
            <a:r>
              <a:rPr lang="en-US" b="1" u="sng" dirty="0"/>
              <a:t>Continuous</a:t>
            </a:r>
            <a:r>
              <a:rPr lang="en-US" dirty="0"/>
              <a:t> Integration and </a:t>
            </a:r>
            <a:r>
              <a:rPr lang="en-US" b="1" u="sng" dirty="0"/>
              <a:t>Testing</a:t>
            </a:r>
            <a:r>
              <a:rPr lang="en-US" dirty="0"/>
              <a:t> steps</a:t>
            </a:r>
          </a:p>
          <a:p>
            <a:pPr lvl="2"/>
            <a:r>
              <a:rPr lang="en-US" dirty="0"/>
              <a:t>Changing </a:t>
            </a:r>
            <a:r>
              <a:rPr lang="en-US" b="1" u="sng" dirty="0"/>
              <a:t>requirements</a:t>
            </a:r>
            <a:r>
              <a:rPr lang="en-US" dirty="0"/>
              <a:t> will change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2E28F-8FA7-1241-8E5D-C219E63DE3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942" y="1238491"/>
            <a:ext cx="6386261" cy="3725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F2C4A5-DAC2-0E43-851A-CB22C4C65C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730" y="3392488"/>
            <a:ext cx="1677847" cy="16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2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D795-75D5-6248-A37B-EC028947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rapid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843F7-9239-E14F-B87D-FB969471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Identify basic requirements</a:t>
            </a:r>
          </a:p>
          <a:p>
            <a:pPr lvl="1"/>
            <a:r>
              <a:rPr lang="en-GB" dirty="0" err="1"/>
              <a:t>Conceaptual</a:t>
            </a:r>
            <a:r>
              <a:rPr lang="en-GB" dirty="0"/>
              <a:t> Design</a:t>
            </a:r>
          </a:p>
          <a:p>
            <a:pPr lvl="1"/>
            <a:r>
              <a:rPr lang="en-US" dirty="0"/>
              <a:t>test the prototype and provide feedback</a:t>
            </a:r>
            <a:endParaRPr lang="en-GB" dirty="0"/>
          </a:p>
          <a:p>
            <a:pPr lvl="1"/>
            <a:r>
              <a:rPr lang="en-US" dirty="0"/>
              <a:t>Revise and enhance</a:t>
            </a:r>
          </a:p>
        </p:txBody>
      </p:sp>
    </p:spTree>
    <p:extLst>
      <p:ext uri="{BB962C8B-B14F-4D97-AF65-F5344CB8AC3E}">
        <p14:creationId xmlns:p14="http://schemas.microsoft.com/office/powerpoint/2010/main" val="348261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273-293B-464F-9B2A-8BDD0625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</a:t>
            </a:r>
            <a:r>
              <a:rPr lang="en-US" b="1" dirty="0"/>
              <a:t>Threat model </a:t>
            </a:r>
            <a:r>
              <a:rPr lang="en-US" dirty="0"/>
              <a:t>prototyping - </a:t>
            </a:r>
            <a:r>
              <a:rPr lang="en-US" u="sng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5B18-B7C2-CD4D-B5EA-12B0F5D3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0" y="3392488"/>
            <a:ext cx="4824411" cy="3249613"/>
          </a:xfrm>
        </p:spPr>
        <p:txBody>
          <a:bodyPr>
            <a:normAutofit/>
          </a:bodyPr>
          <a:lstStyle/>
          <a:p>
            <a:r>
              <a:rPr lang="en-US" dirty="0"/>
              <a:t>Reduce confusing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………back-and-forth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talks with the stakeholders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58495-715D-D942-AEE3-1A6EE5C3BA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411" y="1854201"/>
            <a:ext cx="4064000" cy="4064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5B29DE-3B5A-9446-B437-E2201D4383FE}"/>
              </a:ext>
            </a:extLst>
          </p:cNvPr>
          <p:cNvSpPr txBox="1">
            <a:spLocks/>
          </p:cNvSpPr>
          <p:nvPr/>
        </p:nvSpPr>
        <p:spPr>
          <a:xfrm>
            <a:off x="5586411" y="2363787"/>
            <a:ext cx="6122988" cy="956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GOAL</a:t>
            </a:r>
            <a:r>
              <a:rPr lang="en-US"/>
              <a:t> - Reduce steps in doing threat modelling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5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273-293B-464F-9B2A-8BDD0625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</a:t>
            </a:r>
            <a:r>
              <a:rPr lang="en-US" b="1" dirty="0"/>
              <a:t>Threat model </a:t>
            </a:r>
            <a:r>
              <a:rPr lang="en-US" dirty="0"/>
              <a:t>prototyping - </a:t>
            </a:r>
            <a:r>
              <a:rPr lang="en-US" u="sng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5B18-B7C2-CD4D-B5EA-12B0F5D3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613" y="3138488"/>
            <a:ext cx="5957888" cy="1865312"/>
          </a:xfrm>
        </p:spPr>
        <p:txBody>
          <a:bodyPr>
            <a:normAutofit/>
          </a:bodyPr>
          <a:lstStyle/>
          <a:p>
            <a:r>
              <a:rPr lang="en-US" dirty="0"/>
              <a:t>quickly identify </a:t>
            </a:r>
          </a:p>
          <a:p>
            <a:pPr marL="0" indent="0">
              <a:buNone/>
            </a:pPr>
            <a:r>
              <a:rPr lang="en-US" b="1" dirty="0"/>
              <a:t>ELEVATION OF PRIVILEGE </a:t>
            </a:r>
            <a:r>
              <a:rPr lang="en-US" dirty="0"/>
              <a:t>threats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50353-5428-7A47-BF71-90AC46972C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911" y="1841501"/>
            <a:ext cx="4064000" cy="4064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EC6433-B5EC-BA4C-A08F-9270C7CE5653}"/>
              </a:ext>
            </a:extLst>
          </p:cNvPr>
          <p:cNvSpPr txBox="1">
            <a:spLocks/>
          </p:cNvSpPr>
          <p:nvPr/>
        </p:nvSpPr>
        <p:spPr>
          <a:xfrm>
            <a:off x="5789613" y="2097088"/>
            <a:ext cx="5359399" cy="91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Reduce misinterpretation of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1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42DE-C12C-0A44-8F18-71608A43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Kill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66D7-94A8-DA48-AF12-81D64CE8EE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356104"/>
            <a:ext cx="12192000" cy="2145792"/>
          </a:xfrm>
          <a:prstGeom prst="rect">
            <a:avLst/>
          </a:prstGeom>
          <a:noFill/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8054D27D-628A-8248-94F7-17F606788ABA}"/>
              </a:ext>
            </a:extLst>
          </p:cNvPr>
          <p:cNvSpPr/>
          <p:nvPr/>
        </p:nvSpPr>
        <p:spPr>
          <a:xfrm>
            <a:off x="4876800" y="2565400"/>
            <a:ext cx="1536700" cy="1536700"/>
          </a:xfrm>
          <a:prstGeom prst="donut">
            <a:avLst>
              <a:gd name="adj" fmla="val 11634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C2ABF49-34F7-7048-92A7-E53BE7D6FF6F}"/>
              </a:ext>
            </a:extLst>
          </p:cNvPr>
          <p:cNvSpPr/>
          <p:nvPr/>
        </p:nvSpPr>
        <p:spPr>
          <a:xfrm>
            <a:off x="4546600" y="4092194"/>
            <a:ext cx="2209800" cy="505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36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273-293B-464F-9B2A-8BDD0625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</a:t>
            </a:r>
            <a:r>
              <a:rPr lang="en-US" b="1" dirty="0"/>
              <a:t>Threat model </a:t>
            </a:r>
            <a:r>
              <a:rPr lang="en-US" dirty="0"/>
              <a:t>prototyping - </a:t>
            </a:r>
            <a:r>
              <a:rPr lang="en-US" u="sng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5B18-B7C2-CD4D-B5EA-12B0F5D3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51399" cy="20558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on current </a:t>
            </a:r>
            <a:r>
              <a:rPr lang="en-US" b="1" dirty="0"/>
              <a:t>INTENTIONAL</a:t>
            </a:r>
            <a:r>
              <a:rPr lang="en-US" dirty="0"/>
              <a:t> architecture </a:t>
            </a:r>
          </a:p>
          <a:p>
            <a:endParaRPr lang="en-US" dirty="0"/>
          </a:p>
          <a:p>
            <a:r>
              <a:rPr lang="en-US" u="sng" dirty="0"/>
              <a:t>Don’t create new DFDs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3B128-0E90-2D4D-AC63-058F3C5A9A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8111" y="1988344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DEB1-8ACA-AB49-8A0A-8D9AD909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guy?!?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6FC79-C411-0B4C-BA1F-E636E6C8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4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273-293B-464F-9B2A-8BDD0625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</a:t>
            </a:r>
            <a:r>
              <a:rPr lang="en-US" b="1" dirty="0"/>
              <a:t>Threat model </a:t>
            </a:r>
            <a:r>
              <a:rPr lang="en-US" dirty="0"/>
              <a:t>prototyping - </a:t>
            </a:r>
            <a:r>
              <a:rPr lang="en-US" u="sng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5B18-B7C2-CD4D-B5EA-12B0F5D3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1" y="2249487"/>
            <a:ext cx="4953000" cy="3808413"/>
          </a:xfrm>
        </p:spPr>
        <p:txBody>
          <a:bodyPr>
            <a:normAutofit/>
          </a:bodyPr>
          <a:lstStyle/>
          <a:p>
            <a:r>
              <a:rPr lang="en-US" dirty="0"/>
              <a:t>CONSISTENT data</a:t>
            </a:r>
          </a:p>
          <a:p>
            <a:r>
              <a:rPr lang="en-US" dirty="0"/>
              <a:t>REPEATABLE data</a:t>
            </a:r>
          </a:p>
          <a:p>
            <a:r>
              <a:rPr lang="en-US" dirty="0"/>
              <a:t>MEASURABLE data</a:t>
            </a:r>
          </a:p>
          <a:p>
            <a:pPr marL="0" indent="0">
              <a:buNone/>
            </a:pPr>
            <a:r>
              <a:rPr lang="en-US" dirty="0"/>
              <a:t>For CI/CD &amp;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0A84B-5067-9B4D-B7F8-7FFA26022A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11" y="1810544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9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6273-293B-464F-9B2A-8BDD0625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</a:t>
            </a:r>
            <a:r>
              <a:rPr lang="en-US" b="1" dirty="0"/>
              <a:t>Threat model </a:t>
            </a:r>
            <a:r>
              <a:rPr lang="en-US" dirty="0"/>
              <a:t>prototyping - purpose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5B18-B7C2-CD4D-B5EA-12B0F5D3E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1" y="2249487"/>
            <a:ext cx="4953000" cy="3808413"/>
          </a:xfrm>
        </p:spPr>
        <p:txBody>
          <a:bodyPr>
            <a:normAutofit/>
          </a:bodyPr>
          <a:lstStyle/>
          <a:p>
            <a:r>
              <a:rPr lang="en-US" dirty="0"/>
              <a:t>Start the conversation</a:t>
            </a:r>
          </a:p>
          <a:p>
            <a:r>
              <a:rPr lang="en-US" dirty="0"/>
              <a:t>80/20 rule</a:t>
            </a:r>
          </a:p>
          <a:p>
            <a:r>
              <a:rPr lang="en-US" dirty="0"/>
              <a:t>Just-enough information</a:t>
            </a:r>
          </a:p>
          <a:p>
            <a:r>
              <a:rPr lang="en-US" dirty="0"/>
              <a:t>Not comprehensive… initially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0A84B-5067-9B4D-B7F8-7FFA26022A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11" y="1810544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86987" cy="1478570"/>
          </a:xfrm>
        </p:spPr>
        <p:txBody>
          <a:bodyPr>
            <a:normAutofit/>
          </a:bodyPr>
          <a:lstStyle/>
          <a:p>
            <a:r>
              <a:rPr lang="en-US" sz="3200" b="1" dirty="0"/>
              <a:t>Good candidate for automation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</p:spTree>
    <p:extLst>
      <p:ext uri="{BB962C8B-B14F-4D97-AF65-F5344CB8AC3E}">
        <p14:creationId xmlns:p14="http://schemas.microsoft.com/office/powerpoint/2010/main" val="77596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Agree upon a base framework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16413318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A3AC32-DBF9-294D-A82C-1EECB72DDFE0}"/>
              </a:ext>
            </a:extLst>
          </p:cNvPr>
          <p:cNvSpPr txBox="1">
            <a:spLocks/>
          </p:cNvSpPr>
          <p:nvPr/>
        </p:nvSpPr>
        <p:spPr>
          <a:xfrm>
            <a:off x="1143001" y="537943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to communicate issues across groups</a:t>
            </a:r>
          </a:p>
        </p:txBody>
      </p:sp>
    </p:spTree>
    <p:extLst>
      <p:ext uri="{BB962C8B-B14F-4D97-AF65-F5344CB8AC3E}">
        <p14:creationId xmlns:p14="http://schemas.microsoft.com/office/powerpoint/2010/main" val="1267185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EF2A-C97F-2445-B0BC-B1D765B6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965200"/>
          </a:xfrm>
        </p:spPr>
        <p:txBody>
          <a:bodyPr/>
          <a:lstStyle/>
          <a:p>
            <a:r>
              <a:rPr lang="en-US" dirty="0"/>
              <a:t>INTRODUCING a controversial change…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1A3C4-F9D6-1741-A643-8CCCE9D450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200" y="965200"/>
            <a:ext cx="6959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5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1A3C4-F9D6-1741-A643-8CCCE9D450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200" y="965200"/>
            <a:ext cx="6959600" cy="5219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0F56E-6698-B448-9CCA-5E9A7B4ACB7D}"/>
              </a:ext>
            </a:extLst>
          </p:cNvPr>
          <p:cNvSpPr/>
          <p:nvPr/>
        </p:nvSpPr>
        <p:spPr>
          <a:xfrm rot="21126699">
            <a:off x="5987554" y="3468061"/>
            <a:ext cx="3326523" cy="406400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AUTHENTICATION ~ INTEGRITY</a:t>
            </a:r>
          </a:p>
        </p:txBody>
      </p:sp>
    </p:spTree>
    <p:extLst>
      <p:ext uri="{BB962C8B-B14F-4D97-AF65-F5344CB8AC3E}">
        <p14:creationId xmlns:p14="http://schemas.microsoft.com/office/powerpoint/2010/main" val="344816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Build on a current context or process diagram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7E9333-6514-6646-8F3A-2EAAB453C4ED}"/>
              </a:ext>
            </a:extLst>
          </p:cNvPr>
          <p:cNvSpPr txBox="1">
            <a:spLocks/>
          </p:cNvSpPr>
          <p:nvPr/>
        </p:nvSpPr>
        <p:spPr>
          <a:xfrm>
            <a:off x="438155" y="2763441"/>
            <a:ext cx="2419346" cy="201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Storming to adapt new requirements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16A1F1-3445-3140-8CE3-886D1F22904B}"/>
              </a:ext>
            </a:extLst>
          </p:cNvPr>
          <p:cNvSpPr txBox="1">
            <a:spLocks/>
          </p:cNvSpPr>
          <p:nvPr/>
        </p:nvSpPr>
        <p:spPr>
          <a:xfrm>
            <a:off x="1617663" y="5711586"/>
            <a:ext cx="3238500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Ack/</a:t>
            </a:r>
            <a:r>
              <a:rPr lang="en-US" dirty="0" err="1"/>
              <a:t>Nack</a:t>
            </a:r>
            <a:r>
              <a:rPr lang="en-US" dirty="0"/>
              <a:t> flows</a:t>
            </a:r>
          </a:p>
          <a:p>
            <a:r>
              <a:rPr lang="en-US" dirty="0"/>
              <a:t>No data repetition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4E6478-0A15-B24F-85E2-A2FC8EB04035}"/>
              </a:ext>
            </a:extLst>
          </p:cNvPr>
          <p:cNvSpPr txBox="1">
            <a:spLocks/>
          </p:cNvSpPr>
          <p:nvPr/>
        </p:nvSpPr>
        <p:spPr>
          <a:xfrm>
            <a:off x="6602937" y="5711586"/>
            <a:ext cx="4444474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Save TM data in these diagrams </a:t>
            </a:r>
          </a:p>
          <a:p>
            <a:r>
              <a:rPr lang="en-US" dirty="0"/>
              <a:t>Run TM through process per diagram change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F9688627-E6E8-E941-A84A-EA182FF13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12" name="Block Arc 11">
            <a:extLst>
              <a:ext uri="{FF2B5EF4-FFF2-40B4-BE49-F238E27FC236}">
                <a16:creationId xmlns:a16="http://schemas.microsoft.com/office/drawing/2014/main" id="{399E5011-CD49-CB40-8134-967A4B731E50}"/>
              </a:ext>
            </a:extLst>
          </p:cNvPr>
          <p:cNvSpPr/>
          <p:nvPr/>
        </p:nvSpPr>
        <p:spPr>
          <a:xfrm rot="16413318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8C2DCC-6542-DE4D-A7AC-C9592B78FCD5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789487" cy="1478570"/>
          </a:xfrm>
        </p:spPr>
        <p:txBody>
          <a:bodyPr/>
          <a:lstStyle/>
          <a:p>
            <a:r>
              <a:rPr lang="en-US" dirty="0"/>
              <a:t>We will be using this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1ADFD3-CAD6-4140-A622-D0197B2C9E97}"/>
              </a:ext>
            </a:extLst>
          </p:cNvPr>
          <p:cNvSpPr txBox="1">
            <a:spLocks/>
          </p:cNvSpPr>
          <p:nvPr/>
        </p:nvSpPr>
        <p:spPr>
          <a:xfrm>
            <a:off x="1708155" y="2776141"/>
            <a:ext cx="2419346" cy="201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(example is loosely mapped to OSI Layer 6)</a:t>
            </a:r>
          </a:p>
        </p:txBody>
      </p:sp>
    </p:spTree>
    <p:extLst>
      <p:ext uri="{BB962C8B-B14F-4D97-AF65-F5344CB8AC3E}">
        <p14:creationId xmlns:p14="http://schemas.microsoft.com/office/powerpoint/2010/main" val="165554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502C-7FB9-2942-B819-A063919A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05" y="631218"/>
            <a:ext cx="1462087" cy="5388582"/>
          </a:xfrm>
        </p:spPr>
        <p:txBody>
          <a:bodyPr>
            <a:normAutofit/>
          </a:bodyPr>
          <a:lstStyle/>
          <a:p>
            <a:r>
              <a:rPr lang="en-US" sz="2400" dirty="0"/>
              <a:t>Doesn’t follow </a:t>
            </a:r>
            <a:r>
              <a:rPr lang="en-US" sz="2400" b="1" dirty="0"/>
              <a:t>80/20 </a:t>
            </a:r>
            <a:r>
              <a:rPr lang="en-US" sz="2400" dirty="0"/>
              <a:t>rule for effort to reward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BB3C1-955E-1949-A6A4-D3684871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87350"/>
            <a:ext cx="8102600" cy="6083300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876E38F1-77C5-6B43-BA76-1C0FD5EDB00B}"/>
              </a:ext>
            </a:extLst>
          </p:cNvPr>
          <p:cNvSpPr/>
          <p:nvPr/>
        </p:nvSpPr>
        <p:spPr>
          <a:xfrm>
            <a:off x="3766916" y="1284789"/>
            <a:ext cx="5752619" cy="4942591"/>
          </a:xfrm>
          <a:prstGeom prst="noSmoking">
            <a:avLst/>
          </a:prstGeom>
          <a:solidFill>
            <a:srgbClr val="FF0000">
              <a:alpha val="43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76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Discover the Zones of Trust</a:t>
            </a:r>
            <a:br>
              <a:rPr lang="en-US" sz="3200" dirty="0"/>
            </a:br>
            <a:r>
              <a:rPr lang="en-US" sz="3200" dirty="0"/>
              <a:t>	</a:t>
            </a:r>
            <a:r>
              <a:rPr lang="en-US" sz="3200" i="1" dirty="0"/>
              <a:t>(aka… numbered trust boundaries)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10308015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7E9333-6514-6646-8F3A-2EAAB453C4ED}"/>
              </a:ext>
            </a:extLst>
          </p:cNvPr>
          <p:cNvSpPr txBox="1">
            <a:spLocks/>
          </p:cNvSpPr>
          <p:nvPr/>
        </p:nvSpPr>
        <p:spPr>
          <a:xfrm>
            <a:off x="438155" y="2763441"/>
            <a:ext cx="2419346" cy="201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Finds Elevation of Privilege issues quickly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16A1F1-3445-3140-8CE3-886D1F22904B}"/>
              </a:ext>
            </a:extLst>
          </p:cNvPr>
          <p:cNvSpPr txBox="1">
            <a:spLocks/>
          </p:cNvSpPr>
          <p:nvPr/>
        </p:nvSpPr>
        <p:spPr>
          <a:xfrm>
            <a:off x="7632700" y="5791201"/>
            <a:ext cx="3238500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stores == highest</a:t>
            </a:r>
          </a:p>
          <a:p>
            <a:r>
              <a:rPr lang="en-US" dirty="0"/>
              <a:t>Allows automation</a:t>
            </a:r>
          </a:p>
        </p:txBody>
      </p:sp>
    </p:spTree>
    <p:extLst>
      <p:ext uri="{BB962C8B-B14F-4D97-AF65-F5344CB8AC3E}">
        <p14:creationId xmlns:p14="http://schemas.microsoft.com/office/powerpoint/2010/main" val="228898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3E04-F47B-EA46-AB24-0D7634E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951448" cy="1478570"/>
          </a:xfrm>
        </p:spPr>
        <p:txBody>
          <a:bodyPr/>
          <a:lstStyle/>
          <a:p>
            <a:r>
              <a:rPr lang="en-US" dirty="0"/>
              <a:t>Developed 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3B83-C3F8-CA48-8316-A1896C82C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171368" cy="3541714"/>
          </a:xfrm>
        </p:spPr>
        <p:txBody>
          <a:bodyPr/>
          <a:lstStyle/>
          <a:p>
            <a:r>
              <a:rPr lang="en-US" dirty="0"/>
              <a:t>fair-value options model in NYC commodities floor in the early 90s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A94EF-C07B-4540-A0FF-C41233CF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3540"/>
            <a:ext cx="4953000" cy="5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19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AB1A63-5814-9242-9A35-4531C936F597}"/>
              </a:ext>
            </a:extLst>
          </p:cNvPr>
          <p:cNvSpPr/>
          <p:nvPr/>
        </p:nvSpPr>
        <p:spPr>
          <a:xfrm>
            <a:off x="7213600" y="6185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2E4CA-37CC-064D-B305-16FF590D6815}"/>
              </a:ext>
            </a:extLst>
          </p:cNvPr>
          <p:cNvSpPr/>
          <p:nvPr/>
        </p:nvSpPr>
        <p:spPr>
          <a:xfrm>
            <a:off x="7124700" y="25489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15D03-E566-9D44-A0A6-EA7D84CF2B89}"/>
              </a:ext>
            </a:extLst>
          </p:cNvPr>
          <p:cNvSpPr/>
          <p:nvPr/>
        </p:nvSpPr>
        <p:spPr>
          <a:xfrm>
            <a:off x="9918700" y="3225800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72937-D149-AF44-BC7A-B55EC359F1CC}"/>
              </a:ext>
            </a:extLst>
          </p:cNvPr>
          <p:cNvSpPr/>
          <p:nvPr/>
        </p:nvSpPr>
        <p:spPr>
          <a:xfrm>
            <a:off x="7124700" y="4107696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0D874-B6BE-9145-891A-A974B553A556}"/>
              </a:ext>
            </a:extLst>
          </p:cNvPr>
          <p:cNvSpPr/>
          <p:nvPr/>
        </p:nvSpPr>
        <p:spPr>
          <a:xfrm>
            <a:off x="7092950" y="5345382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5922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Apply Zone rules</a:t>
            </a:r>
            <a:br>
              <a:rPr lang="en-US" sz="3200" dirty="0"/>
            </a:br>
            <a:r>
              <a:rPr lang="en-US" sz="3200" dirty="0"/>
              <a:t>	</a:t>
            </a:r>
            <a:r>
              <a:rPr lang="en-US" sz="3200" i="1" dirty="0"/>
              <a:t>(guidelines to calculate base attacks)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10308015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7E9333-6514-6646-8F3A-2EAAB453C4ED}"/>
              </a:ext>
            </a:extLst>
          </p:cNvPr>
          <p:cNvSpPr txBox="1">
            <a:spLocks/>
          </p:cNvSpPr>
          <p:nvPr/>
        </p:nvSpPr>
        <p:spPr>
          <a:xfrm>
            <a:off x="438155" y="2192929"/>
            <a:ext cx="2419346" cy="2620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Rules are meant to kickstart analysis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Lower to Higher – </a:t>
            </a:r>
            <a:r>
              <a:rPr lang="en-US" b="1" dirty="0">
                <a:solidFill>
                  <a:srgbClr val="FFFF00"/>
                </a:solidFill>
              </a:rPr>
              <a:t>Elevation of Privilege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16A1F1-3445-3140-8CE3-886D1F22904B}"/>
              </a:ext>
            </a:extLst>
          </p:cNvPr>
          <p:cNvSpPr txBox="1">
            <a:spLocks/>
          </p:cNvSpPr>
          <p:nvPr/>
        </p:nvSpPr>
        <p:spPr>
          <a:xfrm>
            <a:off x="6526738" y="5825830"/>
            <a:ext cx="4115862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Higher to Lower – </a:t>
            </a:r>
            <a:r>
              <a:rPr lang="en-US" b="1" dirty="0">
                <a:solidFill>
                  <a:srgbClr val="FFFF00"/>
                </a:solidFill>
              </a:rPr>
              <a:t>Information Disclosure</a:t>
            </a:r>
          </a:p>
          <a:p>
            <a:r>
              <a:rPr lang="en-US" dirty="0" err="1"/>
              <a:t>Intial</a:t>
            </a:r>
            <a:r>
              <a:rPr lang="en-US" dirty="0"/>
              <a:t> values on all flows are </a:t>
            </a:r>
            <a:r>
              <a:rPr lang="en-US" b="1" dirty="0">
                <a:solidFill>
                  <a:srgbClr val="FFFF00"/>
                </a:solidFill>
              </a:rPr>
              <a:t>CIA</a:t>
            </a:r>
            <a:r>
              <a:rPr lang="en-US" dirty="0"/>
              <a:t> values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468E1-C56D-0D46-BE59-AB3E2177189A}"/>
              </a:ext>
            </a:extLst>
          </p:cNvPr>
          <p:cNvSpPr txBox="1">
            <a:spLocks/>
          </p:cNvSpPr>
          <p:nvPr/>
        </p:nvSpPr>
        <p:spPr>
          <a:xfrm>
            <a:off x="1647827" y="5803901"/>
            <a:ext cx="4446585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0 (or less) to greater than 0 – </a:t>
            </a:r>
            <a:r>
              <a:rPr lang="en-US" b="1" dirty="0">
                <a:solidFill>
                  <a:srgbClr val="FFFF00"/>
                </a:solidFill>
              </a:rPr>
              <a:t>Spoofing</a:t>
            </a:r>
            <a:r>
              <a:rPr lang="en-US" dirty="0"/>
              <a:t> (happens at both ends)</a:t>
            </a:r>
          </a:p>
          <a:p>
            <a:r>
              <a:rPr lang="en-US" dirty="0"/>
              <a:t>+ </a:t>
            </a:r>
            <a:r>
              <a:rPr lang="en-US" b="1" dirty="0">
                <a:solidFill>
                  <a:srgbClr val="FFFF00"/>
                </a:solidFill>
              </a:rPr>
              <a:t>Repudiation</a:t>
            </a:r>
            <a:r>
              <a:rPr lang="en-US" dirty="0"/>
              <a:t> (at target)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2F56DB-DBAB-5D4D-8FC8-38FEAB6DFE0B}"/>
              </a:ext>
            </a:extLst>
          </p:cNvPr>
          <p:cNvSpPr txBox="1">
            <a:spLocks/>
          </p:cNvSpPr>
          <p:nvPr/>
        </p:nvSpPr>
        <p:spPr>
          <a:xfrm>
            <a:off x="9010655" y="2082302"/>
            <a:ext cx="2419346" cy="26203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rgbClr val="FFFF00"/>
                </a:solidFill>
              </a:rPr>
              <a:t>Denial of Service </a:t>
            </a:r>
            <a:r>
              <a:rPr lang="en-US" dirty="0"/>
              <a:t>happen where 0 (or less) to greater than 0 (flows and target)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62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4814887" cy="1596929"/>
          </a:xfrm>
        </p:spPr>
        <p:txBody>
          <a:bodyPr/>
          <a:lstStyle/>
          <a:p>
            <a:r>
              <a:rPr lang="en-US" dirty="0"/>
              <a:t>Provide minimum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AB1A63-5814-9242-9A35-4531C936F597}"/>
              </a:ext>
            </a:extLst>
          </p:cNvPr>
          <p:cNvSpPr/>
          <p:nvPr/>
        </p:nvSpPr>
        <p:spPr>
          <a:xfrm>
            <a:off x="7213600" y="6185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2E4CA-37CC-064D-B305-16FF590D6815}"/>
              </a:ext>
            </a:extLst>
          </p:cNvPr>
          <p:cNvSpPr/>
          <p:nvPr/>
        </p:nvSpPr>
        <p:spPr>
          <a:xfrm>
            <a:off x="7124700" y="25489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15D03-E566-9D44-A0A6-EA7D84CF2B89}"/>
              </a:ext>
            </a:extLst>
          </p:cNvPr>
          <p:cNvSpPr/>
          <p:nvPr/>
        </p:nvSpPr>
        <p:spPr>
          <a:xfrm>
            <a:off x="9918700" y="3225800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72937-D149-AF44-BC7A-B55EC359F1CC}"/>
              </a:ext>
            </a:extLst>
          </p:cNvPr>
          <p:cNvSpPr/>
          <p:nvPr/>
        </p:nvSpPr>
        <p:spPr>
          <a:xfrm>
            <a:off x="7124700" y="4107696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0D874-B6BE-9145-891A-A974B553A556}"/>
              </a:ext>
            </a:extLst>
          </p:cNvPr>
          <p:cNvSpPr/>
          <p:nvPr/>
        </p:nvSpPr>
        <p:spPr>
          <a:xfrm>
            <a:off x="7092950" y="5345382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147881-068F-F443-9AD8-4A9E8E714016}"/>
              </a:ext>
            </a:extLst>
          </p:cNvPr>
          <p:cNvSpPr/>
          <p:nvPr/>
        </p:nvSpPr>
        <p:spPr>
          <a:xfrm>
            <a:off x="5867400" y="1128409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42875-B688-234B-B61A-642969589246}"/>
              </a:ext>
            </a:extLst>
          </p:cNvPr>
          <p:cNvSpPr/>
          <p:nvPr/>
        </p:nvSpPr>
        <p:spPr>
          <a:xfrm>
            <a:off x="5867400" y="3161203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D36881-1080-804B-BA75-D1D52E8D6DBF}"/>
              </a:ext>
            </a:extLst>
          </p:cNvPr>
          <p:cNvSpPr/>
          <p:nvPr/>
        </p:nvSpPr>
        <p:spPr>
          <a:xfrm>
            <a:off x="5867400" y="4680841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2C7688-C750-EC42-A375-F77B16D5F091}"/>
              </a:ext>
            </a:extLst>
          </p:cNvPr>
          <p:cNvSpPr/>
          <p:nvPr/>
        </p:nvSpPr>
        <p:spPr>
          <a:xfrm>
            <a:off x="5956300" y="6009185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3563F0-E011-4143-A9B9-295C0279E2AC}"/>
              </a:ext>
            </a:extLst>
          </p:cNvPr>
          <p:cNvSpPr/>
          <p:nvPr/>
        </p:nvSpPr>
        <p:spPr>
          <a:xfrm>
            <a:off x="9664700" y="3861842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1D3D1-516A-9B45-9BDC-5CC4E4415042}"/>
              </a:ext>
            </a:extLst>
          </p:cNvPr>
          <p:cNvSpPr/>
          <p:nvPr/>
        </p:nvSpPr>
        <p:spPr>
          <a:xfrm>
            <a:off x="7632700" y="1758251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T(R)ID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9A6F20-F2E7-4C41-BAEF-ABBB4AD5E37D}"/>
              </a:ext>
            </a:extLst>
          </p:cNvPr>
          <p:cNvSpPr/>
          <p:nvPr/>
        </p:nvSpPr>
        <p:spPr>
          <a:xfrm>
            <a:off x="8096250" y="2882809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T(R)ID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BEBDD9-CE45-4F4F-8854-0C9E44DE4F12}"/>
              </a:ext>
            </a:extLst>
          </p:cNvPr>
          <p:cNvSpPr/>
          <p:nvPr/>
        </p:nvSpPr>
        <p:spPr>
          <a:xfrm>
            <a:off x="7880727" y="3670548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T(R)ID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F67BFD-F2B9-954D-B70B-0E5758F457BB}"/>
              </a:ext>
            </a:extLst>
          </p:cNvPr>
          <p:cNvSpPr/>
          <p:nvPr/>
        </p:nvSpPr>
        <p:spPr>
          <a:xfrm>
            <a:off x="8344654" y="4935514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T(R)ID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9D7E95-BAE3-2A45-B9A3-47456F9B82C8}"/>
              </a:ext>
            </a:extLst>
          </p:cNvPr>
          <p:cNvSpPr/>
          <p:nvPr/>
        </p:nvSpPr>
        <p:spPr>
          <a:xfrm>
            <a:off x="5505827" y="3631903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T(R)ID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DEB4C1-0EC9-804A-9385-FD104947E855}"/>
              </a:ext>
            </a:extLst>
          </p:cNvPr>
          <p:cNvSpPr/>
          <p:nvPr/>
        </p:nvSpPr>
        <p:spPr>
          <a:xfrm>
            <a:off x="5562600" y="5165994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T(R)ID</a:t>
            </a:r>
          </a:p>
        </p:txBody>
      </p:sp>
    </p:spTree>
    <p:extLst>
      <p:ext uri="{BB962C8B-B14F-4D97-AF65-F5344CB8AC3E}">
        <p14:creationId xmlns:p14="http://schemas.microsoft.com/office/powerpoint/2010/main" val="1121436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814887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relative Probability values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to diagram)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AB1A63-5814-9242-9A35-4531C936F597}"/>
              </a:ext>
            </a:extLst>
          </p:cNvPr>
          <p:cNvSpPr/>
          <p:nvPr/>
        </p:nvSpPr>
        <p:spPr>
          <a:xfrm>
            <a:off x="7213600" y="618518"/>
            <a:ext cx="419100" cy="406400"/>
          </a:xfrm>
          <a:prstGeom prst="ellipse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2E4CA-37CC-064D-B305-16FF590D6815}"/>
              </a:ext>
            </a:extLst>
          </p:cNvPr>
          <p:cNvSpPr/>
          <p:nvPr/>
        </p:nvSpPr>
        <p:spPr>
          <a:xfrm>
            <a:off x="7124700" y="2548918"/>
            <a:ext cx="419100" cy="406400"/>
          </a:xfrm>
          <a:prstGeom prst="ellipse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15D03-E566-9D44-A0A6-EA7D84CF2B89}"/>
              </a:ext>
            </a:extLst>
          </p:cNvPr>
          <p:cNvSpPr/>
          <p:nvPr/>
        </p:nvSpPr>
        <p:spPr>
          <a:xfrm>
            <a:off x="9918700" y="3225800"/>
            <a:ext cx="419100" cy="406400"/>
          </a:xfrm>
          <a:prstGeom prst="ellipse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72937-D149-AF44-BC7A-B55EC359F1CC}"/>
              </a:ext>
            </a:extLst>
          </p:cNvPr>
          <p:cNvSpPr/>
          <p:nvPr/>
        </p:nvSpPr>
        <p:spPr>
          <a:xfrm>
            <a:off x="7124700" y="4107696"/>
            <a:ext cx="419100" cy="406400"/>
          </a:xfrm>
          <a:prstGeom prst="ellipse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0D874-B6BE-9145-891A-A974B553A556}"/>
              </a:ext>
            </a:extLst>
          </p:cNvPr>
          <p:cNvSpPr/>
          <p:nvPr/>
        </p:nvSpPr>
        <p:spPr>
          <a:xfrm>
            <a:off x="7092950" y="5345382"/>
            <a:ext cx="419100" cy="406400"/>
          </a:xfrm>
          <a:prstGeom prst="ellipse">
            <a:avLst/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147881-068F-F443-9AD8-4A9E8E714016}"/>
              </a:ext>
            </a:extLst>
          </p:cNvPr>
          <p:cNvSpPr/>
          <p:nvPr/>
        </p:nvSpPr>
        <p:spPr>
          <a:xfrm>
            <a:off x="5867400" y="1128409"/>
            <a:ext cx="927100" cy="382588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42875-B688-234B-B61A-642969589246}"/>
              </a:ext>
            </a:extLst>
          </p:cNvPr>
          <p:cNvSpPr/>
          <p:nvPr/>
        </p:nvSpPr>
        <p:spPr>
          <a:xfrm>
            <a:off x="5867400" y="3161203"/>
            <a:ext cx="927100" cy="382588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D36881-1080-804B-BA75-D1D52E8D6DBF}"/>
              </a:ext>
            </a:extLst>
          </p:cNvPr>
          <p:cNvSpPr/>
          <p:nvPr/>
        </p:nvSpPr>
        <p:spPr>
          <a:xfrm>
            <a:off x="5867400" y="4680841"/>
            <a:ext cx="927100" cy="382588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2C7688-C750-EC42-A375-F77B16D5F091}"/>
              </a:ext>
            </a:extLst>
          </p:cNvPr>
          <p:cNvSpPr/>
          <p:nvPr/>
        </p:nvSpPr>
        <p:spPr>
          <a:xfrm>
            <a:off x="5956300" y="6009185"/>
            <a:ext cx="927100" cy="382588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3563F0-E011-4143-A9B9-295C0279E2AC}"/>
              </a:ext>
            </a:extLst>
          </p:cNvPr>
          <p:cNvSpPr/>
          <p:nvPr/>
        </p:nvSpPr>
        <p:spPr>
          <a:xfrm>
            <a:off x="9664700" y="3861842"/>
            <a:ext cx="927100" cy="382588"/>
          </a:xfrm>
          <a:prstGeom prst="roundRect">
            <a:avLst/>
          </a:prstGeom>
          <a:solidFill>
            <a:srgbClr val="0070C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1D3D1-516A-9B45-9BDC-5CC4E4415042}"/>
              </a:ext>
            </a:extLst>
          </p:cNvPr>
          <p:cNvSpPr/>
          <p:nvPr/>
        </p:nvSpPr>
        <p:spPr>
          <a:xfrm>
            <a:off x="7632700" y="1758251"/>
            <a:ext cx="927100" cy="382588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9A6F20-F2E7-4C41-BAEF-ABBB4AD5E37D}"/>
              </a:ext>
            </a:extLst>
          </p:cNvPr>
          <p:cNvSpPr/>
          <p:nvPr/>
        </p:nvSpPr>
        <p:spPr>
          <a:xfrm>
            <a:off x="8096250" y="2882809"/>
            <a:ext cx="927100" cy="382588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BEBDD9-CE45-4F4F-8854-0C9E44DE4F12}"/>
              </a:ext>
            </a:extLst>
          </p:cNvPr>
          <p:cNvSpPr/>
          <p:nvPr/>
        </p:nvSpPr>
        <p:spPr>
          <a:xfrm>
            <a:off x="7880727" y="3670548"/>
            <a:ext cx="927100" cy="382588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F67BFD-F2B9-954D-B70B-0E5758F457BB}"/>
              </a:ext>
            </a:extLst>
          </p:cNvPr>
          <p:cNvSpPr/>
          <p:nvPr/>
        </p:nvSpPr>
        <p:spPr>
          <a:xfrm>
            <a:off x="8344654" y="4935514"/>
            <a:ext cx="927100" cy="382588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9D7E95-BAE3-2A45-B9A3-47456F9B82C8}"/>
              </a:ext>
            </a:extLst>
          </p:cNvPr>
          <p:cNvSpPr/>
          <p:nvPr/>
        </p:nvSpPr>
        <p:spPr>
          <a:xfrm>
            <a:off x="5505827" y="3631903"/>
            <a:ext cx="927100" cy="382588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DEB4C1-0EC9-804A-9385-FD104947E855}"/>
              </a:ext>
            </a:extLst>
          </p:cNvPr>
          <p:cNvSpPr/>
          <p:nvPr/>
        </p:nvSpPr>
        <p:spPr>
          <a:xfrm>
            <a:off x="5562600" y="5165994"/>
            <a:ext cx="927100" cy="382588"/>
          </a:xfrm>
          <a:prstGeom prst="roundRect">
            <a:avLst/>
          </a:prstGeom>
          <a:solidFill>
            <a:srgbClr val="7030A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AA2BE35E-BB79-EF49-97EF-0D52A371185E}"/>
              </a:ext>
            </a:extLst>
          </p:cNvPr>
          <p:cNvSpPr/>
          <p:nvPr/>
        </p:nvSpPr>
        <p:spPr>
          <a:xfrm>
            <a:off x="6660773" y="1128409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2/6</a:t>
            </a:r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1205849D-78C3-8A46-8CF6-90B8F84B1954}"/>
              </a:ext>
            </a:extLst>
          </p:cNvPr>
          <p:cNvSpPr/>
          <p:nvPr/>
        </p:nvSpPr>
        <p:spPr>
          <a:xfrm>
            <a:off x="8420100" y="1765081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2A38EF86-0C2B-CB43-90E1-1BE4040DB027}"/>
              </a:ext>
            </a:extLst>
          </p:cNvPr>
          <p:cNvSpPr/>
          <p:nvPr/>
        </p:nvSpPr>
        <p:spPr>
          <a:xfrm>
            <a:off x="5353050" y="3117147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522E0F66-948E-B54A-8D65-7AEA8DD22DE0}"/>
              </a:ext>
            </a:extLst>
          </p:cNvPr>
          <p:cNvSpPr/>
          <p:nvPr/>
        </p:nvSpPr>
        <p:spPr>
          <a:xfrm>
            <a:off x="5426264" y="4613502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596BA8B8-76AD-9747-AEDA-96EB523CAAD1}"/>
              </a:ext>
            </a:extLst>
          </p:cNvPr>
          <p:cNvSpPr/>
          <p:nvPr/>
        </p:nvSpPr>
        <p:spPr>
          <a:xfrm>
            <a:off x="5530850" y="5965129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97BF65B7-FF58-874F-91EB-37B9C35403D7}"/>
              </a:ext>
            </a:extLst>
          </p:cNvPr>
          <p:cNvSpPr/>
          <p:nvPr/>
        </p:nvSpPr>
        <p:spPr>
          <a:xfrm>
            <a:off x="10375900" y="3872346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2/6</a:t>
            </a:r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3505F506-A4EC-C944-8158-FF79FF993206}"/>
              </a:ext>
            </a:extLst>
          </p:cNvPr>
          <p:cNvSpPr/>
          <p:nvPr/>
        </p:nvSpPr>
        <p:spPr>
          <a:xfrm>
            <a:off x="9093200" y="4891458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7" name="Snip Diagonal Corner Rectangle 26">
            <a:extLst>
              <a:ext uri="{FF2B5EF4-FFF2-40B4-BE49-F238E27FC236}">
                <a16:creationId xmlns:a16="http://schemas.microsoft.com/office/drawing/2014/main" id="{F0C04621-2D2A-8247-93C1-F11B95429D9F}"/>
              </a:ext>
            </a:extLst>
          </p:cNvPr>
          <p:cNvSpPr/>
          <p:nvPr/>
        </p:nvSpPr>
        <p:spPr>
          <a:xfrm>
            <a:off x="8572500" y="3626492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8" name="Snip Diagonal Corner Rectangle 27">
            <a:extLst>
              <a:ext uri="{FF2B5EF4-FFF2-40B4-BE49-F238E27FC236}">
                <a16:creationId xmlns:a16="http://schemas.microsoft.com/office/drawing/2014/main" id="{0D972B8E-1AD2-A24B-924A-C11B3A309851}"/>
              </a:ext>
            </a:extLst>
          </p:cNvPr>
          <p:cNvSpPr/>
          <p:nvPr/>
        </p:nvSpPr>
        <p:spPr>
          <a:xfrm>
            <a:off x="8826500" y="2837715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29" name="Snip Diagonal Corner Rectangle 28">
            <a:extLst>
              <a:ext uri="{FF2B5EF4-FFF2-40B4-BE49-F238E27FC236}">
                <a16:creationId xmlns:a16="http://schemas.microsoft.com/office/drawing/2014/main" id="{41CD2BDF-3EF2-034E-8937-F687548412D5}"/>
              </a:ext>
            </a:extLst>
          </p:cNvPr>
          <p:cNvSpPr/>
          <p:nvPr/>
        </p:nvSpPr>
        <p:spPr>
          <a:xfrm>
            <a:off x="5051425" y="3646053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30" name="Snip Diagonal Corner Rectangle 29">
            <a:extLst>
              <a:ext uri="{FF2B5EF4-FFF2-40B4-BE49-F238E27FC236}">
                <a16:creationId xmlns:a16="http://schemas.microsoft.com/office/drawing/2014/main" id="{119E6BFD-ED08-F84A-A53D-ABD729E04B60}"/>
              </a:ext>
            </a:extLst>
          </p:cNvPr>
          <p:cNvSpPr/>
          <p:nvPr/>
        </p:nvSpPr>
        <p:spPr>
          <a:xfrm>
            <a:off x="5036303" y="5126808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31" name="Snip Diagonal Corner Rectangle 30">
            <a:extLst>
              <a:ext uri="{FF2B5EF4-FFF2-40B4-BE49-F238E27FC236}">
                <a16:creationId xmlns:a16="http://schemas.microsoft.com/office/drawing/2014/main" id="{1B6F13C6-483F-CF4F-A877-76ACA540F265}"/>
              </a:ext>
            </a:extLst>
          </p:cNvPr>
          <p:cNvSpPr/>
          <p:nvPr/>
        </p:nvSpPr>
        <p:spPr>
          <a:xfrm>
            <a:off x="1090613" y="2516768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2/6</a:t>
            </a:r>
          </a:p>
        </p:txBody>
      </p:sp>
      <p:sp>
        <p:nvSpPr>
          <p:cNvPr id="32" name="Snip Diagonal Corner Rectangle 31">
            <a:extLst>
              <a:ext uri="{FF2B5EF4-FFF2-40B4-BE49-F238E27FC236}">
                <a16:creationId xmlns:a16="http://schemas.microsoft.com/office/drawing/2014/main" id="{1D345648-7FCE-EC4B-B45C-A0D0A763EC28}"/>
              </a:ext>
            </a:extLst>
          </p:cNvPr>
          <p:cNvSpPr/>
          <p:nvPr/>
        </p:nvSpPr>
        <p:spPr>
          <a:xfrm>
            <a:off x="1090613" y="3225800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3/6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436AD7-CE33-F24C-A757-3ED7A019D334}"/>
              </a:ext>
            </a:extLst>
          </p:cNvPr>
          <p:cNvSpPr/>
          <p:nvPr/>
        </p:nvSpPr>
        <p:spPr>
          <a:xfrm>
            <a:off x="2443163" y="2560824"/>
            <a:ext cx="2083632" cy="3825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.33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5B94D63-6F7E-7348-B301-3818763D2ACE}"/>
              </a:ext>
            </a:extLst>
          </p:cNvPr>
          <p:cNvSpPr/>
          <p:nvPr/>
        </p:nvSpPr>
        <p:spPr>
          <a:xfrm>
            <a:off x="2438363" y="3215853"/>
            <a:ext cx="2083632" cy="3925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A7F73D9-B839-D84D-BD2E-9182ECDDE4B9}"/>
              </a:ext>
            </a:extLst>
          </p:cNvPr>
          <p:cNvSpPr txBox="1">
            <a:spLocks/>
          </p:cNvSpPr>
          <p:nvPr/>
        </p:nvSpPr>
        <p:spPr>
          <a:xfrm>
            <a:off x="1620423" y="5404428"/>
            <a:ext cx="3282168" cy="112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Crude weighting for attack probability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5525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 </a:t>
            </a:r>
            <a:r>
              <a:rPr lang="en-US" sz="3200" u="sng" dirty="0"/>
              <a:t>Zone Math </a:t>
            </a:r>
            <a:r>
              <a:rPr lang="en-US" sz="3200" dirty="0"/>
              <a:t>to find threat impact</a:t>
            </a:r>
            <a:endParaRPr lang="en-US" sz="3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10308015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7E9333-6514-6646-8F3A-2EAAB453C4ED}"/>
              </a:ext>
            </a:extLst>
          </p:cNvPr>
          <p:cNvSpPr txBox="1">
            <a:spLocks/>
          </p:cNvSpPr>
          <p:nvPr/>
        </p:nvSpPr>
        <p:spPr>
          <a:xfrm>
            <a:off x="438155" y="2192929"/>
            <a:ext cx="2419346" cy="305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biggest differences from lowest to highest are MOST dangerous flows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16A1F1-3445-3140-8CE3-886D1F22904B}"/>
              </a:ext>
            </a:extLst>
          </p:cNvPr>
          <p:cNvSpPr txBox="1">
            <a:spLocks/>
          </p:cNvSpPr>
          <p:nvPr/>
        </p:nvSpPr>
        <p:spPr>
          <a:xfrm>
            <a:off x="6526738" y="5825830"/>
            <a:ext cx="4115862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Perfect for automation! </a:t>
            </a:r>
          </a:p>
          <a:p>
            <a:r>
              <a:rPr lang="en-US" dirty="0"/>
              <a:t>One-time entry of values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468E1-C56D-0D46-BE59-AB3E2177189A}"/>
              </a:ext>
            </a:extLst>
          </p:cNvPr>
          <p:cNvSpPr txBox="1">
            <a:spLocks/>
          </p:cNvSpPr>
          <p:nvPr/>
        </p:nvSpPr>
        <p:spPr>
          <a:xfrm>
            <a:off x="1647827" y="5803901"/>
            <a:ext cx="4446585" cy="98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dangerous Actors with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142966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789487" cy="1478570"/>
          </a:xfrm>
        </p:spPr>
        <p:txBody>
          <a:bodyPr/>
          <a:lstStyle/>
          <a:p>
            <a:r>
              <a:rPr lang="en-US" dirty="0"/>
              <a:t>Threat Impact multiplier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AB1A63-5814-9242-9A35-4531C936F597}"/>
              </a:ext>
            </a:extLst>
          </p:cNvPr>
          <p:cNvSpPr/>
          <p:nvPr/>
        </p:nvSpPr>
        <p:spPr>
          <a:xfrm>
            <a:off x="7213600" y="6185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2E4CA-37CC-064D-B305-16FF590D6815}"/>
              </a:ext>
            </a:extLst>
          </p:cNvPr>
          <p:cNvSpPr/>
          <p:nvPr/>
        </p:nvSpPr>
        <p:spPr>
          <a:xfrm>
            <a:off x="7124700" y="25489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15D03-E566-9D44-A0A6-EA7D84CF2B89}"/>
              </a:ext>
            </a:extLst>
          </p:cNvPr>
          <p:cNvSpPr/>
          <p:nvPr/>
        </p:nvSpPr>
        <p:spPr>
          <a:xfrm>
            <a:off x="9918700" y="3225800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72937-D149-AF44-BC7A-B55EC359F1CC}"/>
              </a:ext>
            </a:extLst>
          </p:cNvPr>
          <p:cNvSpPr/>
          <p:nvPr/>
        </p:nvSpPr>
        <p:spPr>
          <a:xfrm>
            <a:off x="7124700" y="4107696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0D874-B6BE-9145-891A-A974B553A556}"/>
              </a:ext>
            </a:extLst>
          </p:cNvPr>
          <p:cNvSpPr/>
          <p:nvPr/>
        </p:nvSpPr>
        <p:spPr>
          <a:xfrm>
            <a:off x="7092950" y="5345382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10A323EB-A877-0748-B522-EFF8AD738171}"/>
              </a:ext>
            </a:extLst>
          </p:cNvPr>
          <p:cNvSpPr/>
          <p:nvPr/>
        </p:nvSpPr>
        <p:spPr>
          <a:xfrm rot="20228442">
            <a:off x="7464613" y="3862279"/>
            <a:ext cx="1825958" cy="5588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DANGEROUS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78C6DD7-977C-754B-B75A-C10CDD4FE65A}"/>
              </a:ext>
            </a:extLst>
          </p:cNvPr>
          <p:cNvSpPr/>
          <p:nvPr/>
        </p:nvSpPr>
        <p:spPr>
          <a:xfrm rot="18857720">
            <a:off x="7302976" y="4601976"/>
            <a:ext cx="2007482" cy="558800"/>
          </a:xfrm>
          <a:prstGeom prst="leftArrow">
            <a:avLst/>
          </a:prstGeom>
          <a:solidFill>
            <a:srgbClr val="C00000"/>
          </a:solidFill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DANGEROUS !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60C9D2A-3D1C-C34F-BA58-A4083853FF06}"/>
              </a:ext>
            </a:extLst>
          </p:cNvPr>
          <p:cNvSpPr/>
          <p:nvPr/>
        </p:nvSpPr>
        <p:spPr>
          <a:xfrm rot="16200000">
            <a:off x="3923830" y="3257080"/>
            <a:ext cx="4814240" cy="558800"/>
          </a:xfrm>
          <a:prstGeom prst="leftArrow">
            <a:avLst/>
          </a:prstGeom>
          <a:solidFill>
            <a:srgbClr val="FFFF0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DANGEROUS  ?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95547D78-7C37-FE4C-96E6-89B30561B582}"/>
              </a:ext>
            </a:extLst>
          </p:cNvPr>
          <p:cNvSpPr/>
          <p:nvPr/>
        </p:nvSpPr>
        <p:spPr>
          <a:xfrm>
            <a:off x="5657850" y="4310896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3/3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F9A60FAC-78EF-5A47-8045-79BFE075E282}"/>
              </a:ext>
            </a:extLst>
          </p:cNvPr>
          <p:cNvSpPr/>
          <p:nvPr/>
        </p:nvSpPr>
        <p:spPr>
          <a:xfrm>
            <a:off x="8257887" y="5223065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3/1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9863FE03-5BD2-5248-8623-32CD28E18D31}"/>
              </a:ext>
            </a:extLst>
          </p:cNvPr>
          <p:cNvSpPr/>
          <p:nvPr/>
        </p:nvSpPr>
        <p:spPr>
          <a:xfrm>
            <a:off x="7970167" y="3497127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2/1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FFE499E-5D5A-2943-A9F6-99F938024D55}"/>
              </a:ext>
            </a:extLst>
          </p:cNvPr>
          <p:cNvSpPr/>
          <p:nvPr/>
        </p:nvSpPr>
        <p:spPr>
          <a:xfrm>
            <a:off x="9690101" y="1446703"/>
            <a:ext cx="2184400" cy="584200"/>
          </a:xfrm>
          <a:prstGeom prst="wedgeRoundRectCallout">
            <a:avLst>
              <a:gd name="adj1" fmla="val -31943"/>
              <a:gd name="adj2" fmla="val 269022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you want to model this role?</a:t>
            </a:r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9D61C8C-B7F5-E84C-86AA-05966247DC45}"/>
              </a:ext>
            </a:extLst>
          </p:cNvPr>
          <p:cNvSpPr/>
          <p:nvPr/>
        </p:nvSpPr>
        <p:spPr>
          <a:xfrm>
            <a:off x="1090613" y="2516768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3/3</a:t>
            </a:r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88D055D4-8623-AB4B-9DB1-51A640A2BE2A}"/>
              </a:ext>
            </a:extLst>
          </p:cNvPr>
          <p:cNvSpPr/>
          <p:nvPr/>
        </p:nvSpPr>
        <p:spPr>
          <a:xfrm>
            <a:off x="1090613" y="3225800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2/1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9EBDFB1-27C1-464B-A031-9F6C09EF0D0A}"/>
              </a:ext>
            </a:extLst>
          </p:cNvPr>
          <p:cNvSpPr/>
          <p:nvPr/>
        </p:nvSpPr>
        <p:spPr>
          <a:xfrm>
            <a:off x="2443163" y="2560824"/>
            <a:ext cx="2083632" cy="3825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1.0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A85B771-3C91-DA4A-98D9-5EC771A183E3}"/>
              </a:ext>
            </a:extLst>
          </p:cNvPr>
          <p:cNvSpPr/>
          <p:nvPr/>
        </p:nvSpPr>
        <p:spPr>
          <a:xfrm>
            <a:off x="2438363" y="3215853"/>
            <a:ext cx="2083632" cy="3925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2.0</a:t>
            </a:r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4EBE9D84-6895-0C4C-89D1-16FA1BB9FAA0}"/>
              </a:ext>
            </a:extLst>
          </p:cNvPr>
          <p:cNvSpPr/>
          <p:nvPr/>
        </p:nvSpPr>
        <p:spPr>
          <a:xfrm>
            <a:off x="1090613" y="3944779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3/1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8FC1D9-20CC-3848-B4BC-E049E1293C00}"/>
              </a:ext>
            </a:extLst>
          </p:cNvPr>
          <p:cNvSpPr/>
          <p:nvPr/>
        </p:nvSpPr>
        <p:spPr>
          <a:xfrm>
            <a:off x="2438363" y="3934832"/>
            <a:ext cx="2083632" cy="3925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32461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789487" cy="1478570"/>
          </a:xfrm>
        </p:spPr>
        <p:txBody>
          <a:bodyPr/>
          <a:lstStyle/>
          <a:p>
            <a:r>
              <a:rPr lang="en-US" dirty="0"/>
              <a:t>Crude risk values</a:t>
            </a:r>
            <a:br>
              <a:rPr lang="en-US" dirty="0"/>
            </a:br>
            <a:r>
              <a:rPr lang="en-US" i="1" dirty="0"/>
              <a:t>(factor up by 10)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AB1A63-5814-9242-9A35-4531C936F597}"/>
              </a:ext>
            </a:extLst>
          </p:cNvPr>
          <p:cNvSpPr/>
          <p:nvPr/>
        </p:nvSpPr>
        <p:spPr>
          <a:xfrm>
            <a:off x="7213600" y="6185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2E4CA-37CC-064D-B305-16FF590D6815}"/>
              </a:ext>
            </a:extLst>
          </p:cNvPr>
          <p:cNvSpPr/>
          <p:nvPr/>
        </p:nvSpPr>
        <p:spPr>
          <a:xfrm>
            <a:off x="7124700" y="25489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15D03-E566-9D44-A0A6-EA7D84CF2B89}"/>
              </a:ext>
            </a:extLst>
          </p:cNvPr>
          <p:cNvSpPr/>
          <p:nvPr/>
        </p:nvSpPr>
        <p:spPr>
          <a:xfrm>
            <a:off x="9918700" y="3225800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72937-D149-AF44-BC7A-B55EC359F1CC}"/>
              </a:ext>
            </a:extLst>
          </p:cNvPr>
          <p:cNvSpPr/>
          <p:nvPr/>
        </p:nvSpPr>
        <p:spPr>
          <a:xfrm>
            <a:off x="7124700" y="4107696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0D874-B6BE-9145-891A-A974B553A556}"/>
              </a:ext>
            </a:extLst>
          </p:cNvPr>
          <p:cNvSpPr/>
          <p:nvPr/>
        </p:nvSpPr>
        <p:spPr>
          <a:xfrm>
            <a:off x="7092950" y="5345382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10A323EB-A877-0748-B522-EFF8AD738171}"/>
              </a:ext>
            </a:extLst>
          </p:cNvPr>
          <p:cNvSpPr/>
          <p:nvPr/>
        </p:nvSpPr>
        <p:spPr>
          <a:xfrm rot="20228442">
            <a:off x="7464613" y="3862279"/>
            <a:ext cx="1825958" cy="5588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FLOW 2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78C6DD7-977C-754B-B75A-C10CDD4FE65A}"/>
              </a:ext>
            </a:extLst>
          </p:cNvPr>
          <p:cNvSpPr/>
          <p:nvPr/>
        </p:nvSpPr>
        <p:spPr>
          <a:xfrm rot="18857720">
            <a:off x="7302976" y="4601976"/>
            <a:ext cx="2007482" cy="558800"/>
          </a:xfrm>
          <a:prstGeom prst="leftArrow">
            <a:avLst/>
          </a:prstGeom>
          <a:solidFill>
            <a:srgbClr val="C00000"/>
          </a:solidFill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FLOW 3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60C9D2A-3D1C-C34F-BA58-A4083853FF06}"/>
              </a:ext>
            </a:extLst>
          </p:cNvPr>
          <p:cNvSpPr/>
          <p:nvPr/>
        </p:nvSpPr>
        <p:spPr>
          <a:xfrm rot="16200000">
            <a:off x="3923830" y="3257080"/>
            <a:ext cx="4814240" cy="558800"/>
          </a:xfrm>
          <a:prstGeom prst="leftArrow">
            <a:avLst/>
          </a:prstGeom>
          <a:solidFill>
            <a:srgbClr val="FFFF0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FLOW 1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95547D78-7C37-FE4C-96E6-89B30561B582}"/>
              </a:ext>
            </a:extLst>
          </p:cNvPr>
          <p:cNvSpPr/>
          <p:nvPr/>
        </p:nvSpPr>
        <p:spPr>
          <a:xfrm>
            <a:off x="6671508" y="946260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.33</a:t>
            </a:r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9D61C8C-B7F5-E84C-86AA-05966247DC45}"/>
              </a:ext>
            </a:extLst>
          </p:cNvPr>
          <p:cNvSpPr/>
          <p:nvPr/>
        </p:nvSpPr>
        <p:spPr>
          <a:xfrm>
            <a:off x="1090613" y="2516768"/>
            <a:ext cx="673100" cy="470700"/>
          </a:xfrm>
          <a:prstGeom prst="snip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88D055D4-8623-AB4B-9DB1-51A640A2BE2A}"/>
              </a:ext>
            </a:extLst>
          </p:cNvPr>
          <p:cNvSpPr/>
          <p:nvPr/>
        </p:nvSpPr>
        <p:spPr>
          <a:xfrm>
            <a:off x="1090613" y="3225800"/>
            <a:ext cx="673100" cy="470700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9EBDFB1-27C1-464B-A031-9F6C09EF0D0A}"/>
              </a:ext>
            </a:extLst>
          </p:cNvPr>
          <p:cNvSpPr/>
          <p:nvPr/>
        </p:nvSpPr>
        <p:spPr>
          <a:xfrm>
            <a:off x="2443162" y="2560824"/>
            <a:ext cx="2812971" cy="3825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(((6*.5) +.33)/7)*1=    4.8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A85B771-3C91-DA4A-98D9-5EC771A183E3}"/>
              </a:ext>
            </a:extLst>
          </p:cNvPr>
          <p:cNvSpPr/>
          <p:nvPr/>
        </p:nvSpPr>
        <p:spPr>
          <a:xfrm>
            <a:off x="2438362" y="3215853"/>
            <a:ext cx="2795759" cy="3925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(((2*.5) +.33)/3)*2=   8.8</a:t>
            </a:r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4EBE9D84-6895-0C4C-89D1-16FA1BB9FAA0}"/>
              </a:ext>
            </a:extLst>
          </p:cNvPr>
          <p:cNvSpPr/>
          <p:nvPr/>
        </p:nvSpPr>
        <p:spPr>
          <a:xfrm>
            <a:off x="1090613" y="3944779"/>
            <a:ext cx="673100" cy="470700"/>
          </a:xfrm>
          <a:prstGeom prst="snip2Diag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8FC1D9-20CC-3848-B4BC-E049E1293C00}"/>
              </a:ext>
            </a:extLst>
          </p:cNvPr>
          <p:cNvSpPr/>
          <p:nvPr/>
        </p:nvSpPr>
        <p:spPr>
          <a:xfrm>
            <a:off x="2438362" y="3934832"/>
            <a:ext cx="2795759" cy="3925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(((2*.5) +.33)/3)*3=   13.2</a:t>
            </a:r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A5BA8684-9164-CE4A-8922-6258103FDA1E}"/>
              </a:ext>
            </a:extLst>
          </p:cNvPr>
          <p:cNvSpPr/>
          <p:nvPr/>
        </p:nvSpPr>
        <p:spPr>
          <a:xfrm>
            <a:off x="6731000" y="1717632"/>
            <a:ext cx="673100" cy="47070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A58BA7B0-E15C-8D49-9897-10D8059F6C74}"/>
              </a:ext>
            </a:extLst>
          </p:cNvPr>
          <p:cNvSpPr/>
          <p:nvPr/>
        </p:nvSpPr>
        <p:spPr>
          <a:xfrm>
            <a:off x="6546851" y="2922546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B54486D9-DD30-EA4D-941A-FF28B54CC540}"/>
              </a:ext>
            </a:extLst>
          </p:cNvPr>
          <p:cNvSpPr/>
          <p:nvPr/>
        </p:nvSpPr>
        <p:spPr>
          <a:xfrm>
            <a:off x="6694868" y="3551254"/>
            <a:ext cx="673100" cy="47070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58B74CF-B4CB-F64D-B648-95EEB037A5BE}"/>
              </a:ext>
            </a:extLst>
          </p:cNvPr>
          <p:cNvSpPr/>
          <p:nvPr/>
        </p:nvSpPr>
        <p:spPr>
          <a:xfrm>
            <a:off x="6604911" y="4363130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343AF52-7D0B-C64B-AC35-F86E83E41342}"/>
              </a:ext>
            </a:extLst>
          </p:cNvPr>
          <p:cNvSpPr/>
          <p:nvPr/>
        </p:nvSpPr>
        <p:spPr>
          <a:xfrm>
            <a:off x="6710442" y="4951082"/>
            <a:ext cx="673100" cy="47070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27" name="Snip Diagonal Corner Rectangle 26">
            <a:extLst>
              <a:ext uri="{FF2B5EF4-FFF2-40B4-BE49-F238E27FC236}">
                <a16:creationId xmlns:a16="http://schemas.microsoft.com/office/drawing/2014/main" id="{E88105B8-90CA-2345-8686-B4B2C9E520EB}"/>
              </a:ext>
            </a:extLst>
          </p:cNvPr>
          <p:cNvSpPr/>
          <p:nvPr/>
        </p:nvSpPr>
        <p:spPr>
          <a:xfrm>
            <a:off x="6621246" y="5778014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28" name="Snip Diagonal Corner Rectangle 27">
            <a:extLst>
              <a:ext uri="{FF2B5EF4-FFF2-40B4-BE49-F238E27FC236}">
                <a16:creationId xmlns:a16="http://schemas.microsoft.com/office/drawing/2014/main" id="{CD05A43C-EBFA-024E-8FEE-7F6F23D065D2}"/>
              </a:ext>
            </a:extLst>
          </p:cNvPr>
          <p:cNvSpPr/>
          <p:nvPr/>
        </p:nvSpPr>
        <p:spPr>
          <a:xfrm>
            <a:off x="9642775" y="3787579"/>
            <a:ext cx="673100" cy="4707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.33</a:t>
            </a:r>
          </a:p>
        </p:txBody>
      </p:sp>
      <p:sp>
        <p:nvSpPr>
          <p:cNvPr id="29" name="Snip Diagonal Corner Rectangle 28">
            <a:extLst>
              <a:ext uri="{FF2B5EF4-FFF2-40B4-BE49-F238E27FC236}">
                <a16:creationId xmlns:a16="http://schemas.microsoft.com/office/drawing/2014/main" id="{659EB51D-940B-1C49-8DE7-02610B6D2415}"/>
              </a:ext>
            </a:extLst>
          </p:cNvPr>
          <p:cNvSpPr/>
          <p:nvPr/>
        </p:nvSpPr>
        <p:spPr>
          <a:xfrm>
            <a:off x="7896226" y="3474079"/>
            <a:ext cx="673100" cy="47070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  <p:sp>
        <p:nvSpPr>
          <p:cNvPr id="30" name="Snip Diagonal Corner Rectangle 29">
            <a:extLst>
              <a:ext uri="{FF2B5EF4-FFF2-40B4-BE49-F238E27FC236}">
                <a16:creationId xmlns:a16="http://schemas.microsoft.com/office/drawing/2014/main" id="{E42130A2-DD8B-0340-8482-E79B37FCA522}"/>
              </a:ext>
            </a:extLst>
          </p:cNvPr>
          <p:cNvSpPr/>
          <p:nvPr/>
        </p:nvSpPr>
        <p:spPr>
          <a:xfrm>
            <a:off x="8376845" y="4987014"/>
            <a:ext cx="673100" cy="470700"/>
          </a:xfrm>
          <a:prstGeom prst="snip2Diag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4202992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8EE7-3C16-C243-BCF3-20D3A684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814887" cy="1478570"/>
          </a:xfrm>
        </p:spPr>
        <p:txBody>
          <a:bodyPr>
            <a:normAutofit/>
          </a:bodyPr>
          <a:lstStyle/>
          <a:p>
            <a:r>
              <a:rPr lang="en-US" sz="2800" dirty="0"/>
              <a:t>Map mitigations based on anti-STRIDE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9EEF4-66EC-AF44-BCD0-E17DD1A0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18518"/>
            <a:ext cx="4496555" cy="596455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AB1A63-5814-9242-9A35-4531C936F597}"/>
              </a:ext>
            </a:extLst>
          </p:cNvPr>
          <p:cNvSpPr/>
          <p:nvPr/>
        </p:nvSpPr>
        <p:spPr>
          <a:xfrm>
            <a:off x="7213600" y="6185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12E4CA-37CC-064D-B305-16FF590D6815}"/>
              </a:ext>
            </a:extLst>
          </p:cNvPr>
          <p:cNvSpPr/>
          <p:nvPr/>
        </p:nvSpPr>
        <p:spPr>
          <a:xfrm>
            <a:off x="7124700" y="2548918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15D03-E566-9D44-A0A6-EA7D84CF2B89}"/>
              </a:ext>
            </a:extLst>
          </p:cNvPr>
          <p:cNvSpPr/>
          <p:nvPr/>
        </p:nvSpPr>
        <p:spPr>
          <a:xfrm>
            <a:off x="9918700" y="3225800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72937-D149-AF44-BC7A-B55EC359F1CC}"/>
              </a:ext>
            </a:extLst>
          </p:cNvPr>
          <p:cNvSpPr/>
          <p:nvPr/>
        </p:nvSpPr>
        <p:spPr>
          <a:xfrm>
            <a:off x="7124700" y="4107696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0D874-B6BE-9145-891A-A974B553A556}"/>
              </a:ext>
            </a:extLst>
          </p:cNvPr>
          <p:cNvSpPr/>
          <p:nvPr/>
        </p:nvSpPr>
        <p:spPr>
          <a:xfrm>
            <a:off x="7092950" y="5345382"/>
            <a:ext cx="419100" cy="406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147881-068F-F443-9AD8-4A9E8E714016}"/>
              </a:ext>
            </a:extLst>
          </p:cNvPr>
          <p:cNvSpPr/>
          <p:nvPr/>
        </p:nvSpPr>
        <p:spPr>
          <a:xfrm>
            <a:off x="5867400" y="1128409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B42875-B688-234B-B61A-642969589246}"/>
              </a:ext>
            </a:extLst>
          </p:cNvPr>
          <p:cNvSpPr/>
          <p:nvPr/>
        </p:nvSpPr>
        <p:spPr>
          <a:xfrm>
            <a:off x="5867400" y="3161203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D36881-1080-804B-BA75-D1D52E8D6DBF}"/>
              </a:ext>
            </a:extLst>
          </p:cNvPr>
          <p:cNvSpPr/>
          <p:nvPr/>
        </p:nvSpPr>
        <p:spPr>
          <a:xfrm>
            <a:off x="5867400" y="4680841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2C7688-C750-EC42-A375-F77B16D5F091}"/>
              </a:ext>
            </a:extLst>
          </p:cNvPr>
          <p:cNvSpPr/>
          <p:nvPr/>
        </p:nvSpPr>
        <p:spPr>
          <a:xfrm>
            <a:off x="5956300" y="6009185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3563F0-E011-4143-A9B9-295C0279E2AC}"/>
              </a:ext>
            </a:extLst>
          </p:cNvPr>
          <p:cNvSpPr/>
          <p:nvPr/>
        </p:nvSpPr>
        <p:spPr>
          <a:xfrm>
            <a:off x="9664700" y="3861842"/>
            <a:ext cx="927100" cy="3825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A1D3D1-516A-9B45-9BDC-5CC4E4415042}"/>
              </a:ext>
            </a:extLst>
          </p:cNvPr>
          <p:cNvSpPr/>
          <p:nvPr/>
        </p:nvSpPr>
        <p:spPr>
          <a:xfrm>
            <a:off x="7632700" y="1758251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9A6F20-F2E7-4C41-BAEF-ABBB4AD5E37D}"/>
              </a:ext>
            </a:extLst>
          </p:cNvPr>
          <p:cNvSpPr/>
          <p:nvPr/>
        </p:nvSpPr>
        <p:spPr>
          <a:xfrm>
            <a:off x="8096250" y="2882809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BEBDD9-CE45-4F4F-8854-0C9E44DE4F12}"/>
              </a:ext>
            </a:extLst>
          </p:cNvPr>
          <p:cNvSpPr/>
          <p:nvPr/>
        </p:nvSpPr>
        <p:spPr>
          <a:xfrm>
            <a:off x="7880727" y="3670548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F67BFD-F2B9-954D-B70B-0E5758F457BB}"/>
              </a:ext>
            </a:extLst>
          </p:cNvPr>
          <p:cNvSpPr/>
          <p:nvPr/>
        </p:nvSpPr>
        <p:spPr>
          <a:xfrm>
            <a:off x="8344654" y="4935514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9D7E95-BAE3-2A45-B9A3-47456F9B82C8}"/>
              </a:ext>
            </a:extLst>
          </p:cNvPr>
          <p:cNvSpPr/>
          <p:nvPr/>
        </p:nvSpPr>
        <p:spPr>
          <a:xfrm>
            <a:off x="5505827" y="3631903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DEB4C1-0EC9-804A-9385-FD104947E855}"/>
              </a:ext>
            </a:extLst>
          </p:cNvPr>
          <p:cNvSpPr/>
          <p:nvPr/>
        </p:nvSpPr>
        <p:spPr>
          <a:xfrm>
            <a:off x="5562600" y="5165994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F14D73D-FCA8-FA48-86A6-65B0A1DDEA69}"/>
              </a:ext>
            </a:extLst>
          </p:cNvPr>
          <p:cNvSpPr/>
          <p:nvPr/>
        </p:nvSpPr>
        <p:spPr>
          <a:xfrm>
            <a:off x="1141413" y="2548918"/>
            <a:ext cx="927100" cy="3825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9FADDD4-99E2-4849-ABFA-DF6A54CE610E}"/>
              </a:ext>
            </a:extLst>
          </p:cNvPr>
          <p:cNvSpPr/>
          <p:nvPr/>
        </p:nvSpPr>
        <p:spPr>
          <a:xfrm>
            <a:off x="2443163" y="2560824"/>
            <a:ext cx="2083632" cy="3825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OIDC, OAUTH2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469131-3E30-FB44-8D0C-E2F0A27CB4E1}"/>
              </a:ext>
            </a:extLst>
          </p:cNvPr>
          <p:cNvSpPr/>
          <p:nvPr/>
        </p:nvSpPr>
        <p:spPr>
          <a:xfrm>
            <a:off x="1141413" y="3225800"/>
            <a:ext cx="927100" cy="382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F1B51B-C536-274A-A50B-418F71CCB94C}"/>
              </a:ext>
            </a:extLst>
          </p:cNvPr>
          <p:cNvSpPr/>
          <p:nvPr/>
        </p:nvSpPr>
        <p:spPr>
          <a:xfrm>
            <a:off x="1141413" y="3928308"/>
            <a:ext cx="927100" cy="3825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6D3CB69-9806-4846-9F0C-F3CE3136326D}"/>
              </a:ext>
            </a:extLst>
          </p:cNvPr>
          <p:cNvSpPr/>
          <p:nvPr/>
        </p:nvSpPr>
        <p:spPr>
          <a:xfrm>
            <a:off x="2438363" y="3215853"/>
            <a:ext cx="2083632" cy="3925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TLS, CONSTRAIN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08CB440-D4CA-084A-A48B-31EA8D22E07D}"/>
              </a:ext>
            </a:extLst>
          </p:cNvPr>
          <p:cNvSpPr/>
          <p:nvPr/>
        </p:nvSpPr>
        <p:spPr>
          <a:xfrm>
            <a:off x="2438363" y="3928308"/>
            <a:ext cx="2083632" cy="3825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OIDC, SSH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3DE1C0E-4CBF-2F4A-BC0C-CD177F2A728A}"/>
              </a:ext>
            </a:extLst>
          </p:cNvPr>
          <p:cNvSpPr txBox="1">
            <a:spLocks/>
          </p:cNvSpPr>
          <p:nvPr/>
        </p:nvSpPr>
        <p:spPr>
          <a:xfrm>
            <a:off x="1620423" y="5404428"/>
            <a:ext cx="3282168" cy="112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Mitigations can be mapped in a table to attack elements</a:t>
            </a:r>
          </a:p>
        </p:txBody>
      </p:sp>
    </p:spTree>
    <p:extLst>
      <p:ext uri="{BB962C8B-B14F-4D97-AF65-F5344CB8AC3E}">
        <p14:creationId xmlns:p14="http://schemas.microsoft.com/office/powerpoint/2010/main" val="1008801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5072564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D19D5C-BDC5-8948-9D43-35670F5D7D21}"/>
              </a:ext>
            </a:extLst>
          </p:cNvPr>
          <p:cNvSpPr txBox="1">
            <a:spLocks/>
          </p:cNvSpPr>
          <p:nvPr/>
        </p:nvSpPr>
        <p:spPr>
          <a:xfrm>
            <a:off x="6526738" y="5825830"/>
            <a:ext cx="4115862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Triage on calculated Risk</a:t>
            </a:r>
          </a:p>
          <a:p>
            <a:r>
              <a:rPr lang="en-US" dirty="0"/>
              <a:t>T-shirt-size on calculated Risk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EC95A8-03C8-324D-A2EB-7760B652C5E7}"/>
              </a:ext>
            </a:extLst>
          </p:cNvPr>
          <p:cNvSpPr txBox="1">
            <a:spLocks/>
          </p:cNvSpPr>
          <p:nvPr/>
        </p:nvSpPr>
        <p:spPr>
          <a:xfrm>
            <a:off x="1647827" y="5803901"/>
            <a:ext cx="4446585" cy="98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Send this output to sprint backlog (e.g. Jira)</a:t>
            </a:r>
          </a:p>
        </p:txBody>
      </p:sp>
    </p:spTree>
    <p:extLst>
      <p:ext uri="{BB962C8B-B14F-4D97-AF65-F5344CB8AC3E}">
        <p14:creationId xmlns:p14="http://schemas.microsoft.com/office/powerpoint/2010/main" val="60749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5072564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D19D5C-BDC5-8948-9D43-35670F5D7D21}"/>
              </a:ext>
            </a:extLst>
          </p:cNvPr>
          <p:cNvSpPr txBox="1">
            <a:spLocks/>
          </p:cNvSpPr>
          <p:nvPr/>
        </p:nvSpPr>
        <p:spPr>
          <a:xfrm>
            <a:off x="6526738" y="5825830"/>
            <a:ext cx="4249292" cy="989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 automated test cases</a:t>
            </a:r>
          </a:p>
          <a:p>
            <a:r>
              <a:rPr lang="en-US" dirty="0"/>
              <a:t>Use </a:t>
            </a:r>
            <a:r>
              <a:rPr lang="en-US" b="1" dirty="0"/>
              <a:t>One-Page</a:t>
            </a:r>
            <a:r>
              <a:rPr lang="en-US" dirty="0"/>
              <a:t> as guide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EC95A8-03C8-324D-A2EB-7760B652C5E7}"/>
              </a:ext>
            </a:extLst>
          </p:cNvPr>
          <p:cNvSpPr txBox="1">
            <a:spLocks/>
          </p:cNvSpPr>
          <p:nvPr/>
        </p:nvSpPr>
        <p:spPr>
          <a:xfrm>
            <a:off x="1647827" y="5803901"/>
            <a:ext cx="4446585" cy="98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Send this output to risk register/threat </a:t>
            </a:r>
            <a:r>
              <a:rPr lang="en-US" dirty="0" err="1"/>
              <a:t>db</a:t>
            </a:r>
            <a:r>
              <a:rPr lang="en-US" dirty="0"/>
              <a:t> (e.g. Jira)</a:t>
            </a:r>
          </a:p>
        </p:txBody>
      </p:sp>
    </p:spTree>
    <p:extLst>
      <p:ext uri="{BB962C8B-B14F-4D97-AF65-F5344CB8AC3E}">
        <p14:creationId xmlns:p14="http://schemas.microsoft.com/office/powerpoint/2010/main" val="18220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C954-D29B-F34B-8D55-E104BB9A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504612" cy="1478570"/>
          </a:xfrm>
        </p:spPr>
        <p:txBody>
          <a:bodyPr/>
          <a:lstStyle/>
          <a:p>
            <a:r>
              <a:rPr lang="en-US" dirty="0"/>
              <a:t>Ran around…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3387-8084-A845-8902-0AAB854B0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7400" y="2249487"/>
            <a:ext cx="2640011" cy="3541714"/>
          </a:xfrm>
        </p:spPr>
        <p:txBody>
          <a:bodyPr/>
          <a:lstStyle/>
          <a:p>
            <a:r>
              <a:rPr lang="en-US" dirty="0"/>
              <a:t>the world, being a developer in mid-late 90s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EDD8F-9853-6B43-9CE5-5FE4AD17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177800"/>
            <a:ext cx="46228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B50731-7C7E-6241-B6AD-62267BEDC08E}"/>
              </a:ext>
            </a:extLst>
          </p:cNvPr>
          <p:cNvSpPr txBox="1"/>
          <p:nvPr/>
        </p:nvSpPr>
        <p:spPr>
          <a:xfrm>
            <a:off x="4178300" y="2122307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Will code for food</a:t>
            </a:r>
          </a:p>
        </p:txBody>
      </p:sp>
    </p:spTree>
    <p:extLst>
      <p:ext uri="{BB962C8B-B14F-4D97-AF65-F5344CB8AC3E}">
        <p14:creationId xmlns:p14="http://schemas.microsoft.com/office/powerpoint/2010/main" val="4139651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6"/>
          <p:cNvSpPr txBox="1">
            <a:spLocks noGrp="1"/>
          </p:cNvSpPr>
          <p:nvPr>
            <p:ph type="title"/>
          </p:nvPr>
        </p:nvSpPr>
        <p:spPr>
          <a:xfrm>
            <a:off x="1886673" y="175650"/>
            <a:ext cx="9139776" cy="651176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One-page Security testing GUIDE</a:t>
            </a:r>
            <a:endParaRPr b="1" dirty="0"/>
          </a:p>
        </p:txBody>
      </p:sp>
      <p:sp>
        <p:nvSpPr>
          <p:cNvPr id="515" name="Google Shape;515;p56"/>
          <p:cNvSpPr txBox="1">
            <a:spLocks noGrp="1"/>
          </p:cNvSpPr>
          <p:nvPr>
            <p:ph type="body" idx="1"/>
          </p:nvPr>
        </p:nvSpPr>
        <p:spPr>
          <a:xfrm>
            <a:off x="303225" y="1853475"/>
            <a:ext cx="3992400" cy="259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Spoofing (Authentication)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Elevation of Privilege (Authorization)</a:t>
            </a:r>
            <a:endParaRPr/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Information Disclosure (Sensitive Data)</a:t>
            </a:r>
            <a:endParaRPr/>
          </a:p>
        </p:txBody>
      </p: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7466525" y="1853275"/>
            <a:ext cx="4308000" cy="270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Tampering (Data validation)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Spoofing (Authentication)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Elevation of Privilege (Authorization)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Information Disclosure (Sensitive Data)</a:t>
            </a:r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title"/>
          </p:nvPr>
        </p:nvSpPr>
        <p:spPr>
          <a:xfrm>
            <a:off x="264031" y="1323163"/>
            <a:ext cx="4308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GB" sz="3200" b="1" i="1" dirty="0"/>
              <a:t>Client</a:t>
            </a:r>
            <a:endParaRPr sz="2800" i="1" dirty="0"/>
          </a:p>
        </p:txBody>
      </p:sp>
      <p:sp>
        <p:nvSpPr>
          <p:cNvPr id="518" name="Google Shape;518;p56"/>
          <p:cNvSpPr txBox="1">
            <a:spLocks noGrp="1"/>
          </p:cNvSpPr>
          <p:nvPr>
            <p:ph type="title"/>
          </p:nvPr>
        </p:nvSpPr>
        <p:spPr>
          <a:xfrm>
            <a:off x="7466525" y="1323163"/>
            <a:ext cx="4308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GB" sz="3200" b="1" i="1" dirty="0"/>
              <a:t>Server</a:t>
            </a:r>
            <a:endParaRPr sz="2800" i="1" dirty="0"/>
          </a:p>
        </p:txBody>
      </p:sp>
      <p:sp>
        <p:nvSpPr>
          <p:cNvPr id="519" name="Google Shape;519;p56"/>
          <p:cNvSpPr txBox="1">
            <a:spLocks noGrp="1"/>
          </p:cNvSpPr>
          <p:nvPr>
            <p:ph type="title"/>
          </p:nvPr>
        </p:nvSpPr>
        <p:spPr>
          <a:xfrm>
            <a:off x="1141425" y="4836200"/>
            <a:ext cx="4308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GB" sz="3200" b="1" i="1" dirty="0"/>
              <a:t>Roles to use</a:t>
            </a:r>
            <a:endParaRPr sz="2800" i="1" dirty="0"/>
          </a:p>
        </p:txBody>
      </p:sp>
      <p:sp>
        <p:nvSpPr>
          <p:cNvPr id="520" name="Google Shape;520;p56"/>
          <p:cNvSpPr txBox="1">
            <a:spLocks noGrp="1"/>
          </p:cNvSpPr>
          <p:nvPr>
            <p:ph type="title"/>
          </p:nvPr>
        </p:nvSpPr>
        <p:spPr>
          <a:xfrm>
            <a:off x="6167025" y="4836200"/>
            <a:ext cx="43080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GB" sz="3200" b="1" i="1" dirty="0"/>
              <a:t>Questions to ask</a:t>
            </a:r>
            <a:endParaRPr sz="2800" i="1" dirty="0"/>
          </a:p>
        </p:txBody>
      </p:sp>
      <p:sp>
        <p:nvSpPr>
          <p:cNvPr id="521" name="Google Shape;521;p56"/>
          <p:cNvSpPr txBox="1">
            <a:spLocks noGrp="1"/>
          </p:cNvSpPr>
          <p:nvPr>
            <p:ph type="body" idx="1"/>
          </p:nvPr>
        </p:nvSpPr>
        <p:spPr>
          <a:xfrm>
            <a:off x="1141425" y="5456900"/>
            <a:ext cx="4308000" cy="126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God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Authenticated user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Anonymous</a:t>
            </a:r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body" idx="1"/>
          </p:nvPr>
        </p:nvSpPr>
        <p:spPr>
          <a:xfrm>
            <a:off x="6167025" y="5456900"/>
            <a:ext cx="4308000" cy="126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Can I </a:t>
            </a:r>
            <a:r>
              <a:rPr lang="en-GB" b="1" u="sng"/>
              <a:t>READ</a:t>
            </a:r>
            <a:r>
              <a:rPr lang="en-GB"/>
              <a:t> it?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Can I </a:t>
            </a:r>
            <a:r>
              <a:rPr lang="en-GB" b="1" u="sng"/>
              <a:t>GUESS</a:t>
            </a:r>
            <a:r>
              <a:rPr lang="en-GB"/>
              <a:t> it?</a:t>
            </a:r>
            <a:endParaRPr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Can I </a:t>
            </a:r>
            <a:r>
              <a:rPr lang="en-GB" b="1" u="sng"/>
              <a:t>CHANGE</a:t>
            </a:r>
            <a:r>
              <a:rPr lang="en-GB"/>
              <a:t> it?</a:t>
            </a:r>
            <a:endParaRPr/>
          </a:p>
        </p:txBody>
      </p:sp>
      <p:pic>
        <p:nvPicPr>
          <p:cNvPr id="523" name="Google Shape;523;p5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3264" y="2034251"/>
            <a:ext cx="3240711" cy="2215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615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THREAT MODEL INFORMATION TO PIPELINE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21119546">
            <a:off x="3236912" y="2401094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6094413" y="2763441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1F747-BA51-784F-94D3-BDE04A01C114}"/>
              </a:ext>
            </a:extLst>
          </p:cNvPr>
          <p:cNvSpPr txBox="1">
            <a:spLocks/>
          </p:cNvSpPr>
          <p:nvPr/>
        </p:nvSpPr>
        <p:spPr>
          <a:xfrm>
            <a:off x="9162120" y="2218749"/>
            <a:ext cx="2419346" cy="305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JSON, XML, CSV…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Any consumable format</a:t>
            </a:r>
          </a:p>
        </p:txBody>
      </p:sp>
    </p:spTree>
    <p:extLst>
      <p:ext uri="{BB962C8B-B14F-4D97-AF65-F5344CB8AC3E}">
        <p14:creationId xmlns:p14="http://schemas.microsoft.com/office/powerpoint/2010/main" val="620293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11143119">
            <a:off x="5751513" y="2401093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3616324" y="2779513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ED544-EF2D-0147-B703-A8BBE1C03B1B}"/>
              </a:ext>
            </a:extLst>
          </p:cNvPr>
          <p:cNvSpPr txBox="1">
            <a:spLocks/>
          </p:cNvSpPr>
          <p:nvPr/>
        </p:nvSpPr>
        <p:spPr>
          <a:xfrm>
            <a:off x="9162120" y="2218749"/>
            <a:ext cx="2419346" cy="305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Create human-readable reports from data!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E026F1-3787-B242-A1A0-53AA2EA9E819}"/>
              </a:ext>
            </a:extLst>
          </p:cNvPr>
          <p:cNvSpPr txBox="1">
            <a:spLocks/>
          </p:cNvSpPr>
          <p:nvPr/>
        </p:nvSpPr>
        <p:spPr>
          <a:xfrm>
            <a:off x="6526738" y="5825830"/>
            <a:ext cx="4115862" cy="98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Attach data to release</a:t>
            </a:r>
          </a:p>
        </p:txBody>
      </p:sp>
    </p:spTree>
    <p:extLst>
      <p:ext uri="{BB962C8B-B14F-4D97-AF65-F5344CB8AC3E}">
        <p14:creationId xmlns:p14="http://schemas.microsoft.com/office/powerpoint/2010/main" val="457256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other tools to ingest TM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16788812">
            <a:off x="5751513" y="2401093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3616324" y="2779513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B1D184-2849-CE4A-A7F5-89F50ABEB7F5}"/>
              </a:ext>
            </a:extLst>
          </p:cNvPr>
          <p:cNvSpPr txBox="1">
            <a:spLocks/>
          </p:cNvSpPr>
          <p:nvPr/>
        </p:nvSpPr>
        <p:spPr>
          <a:xfrm>
            <a:off x="578269" y="2401094"/>
            <a:ext cx="2419346" cy="3052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Risk tools</a:t>
            </a:r>
          </a:p>
          <a:p>
            <a:pPr lvl="1"/>
            <a:r>
              <a:rPr lang="en-US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4263887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558854">
            <a:off x="5751513" y="2401093"/>
            <a:ext cx="3151187" cy="3238500"/>
          </a:xfrm>
          <a:prstGeom prst="blockArc">
            <a:avLst>
              <a:gd name="adj1" fmla="val 576422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5AA35D-514B-CD48-B39D-20BEE8A89BAF}"/>
              </a:ext>
            </a:extLst>
          </p:cNvPr>
          <p:cNvSpPr/>
          <p:nvPr/>
        </p:nvSpPr>
        <p:spPr>
          <a:xfrm>
            <a:off x="3616324" y="2779513"/>
            <a:ext cx="2478088" cy="2481659"/>
          </a:xfrm>
          <a:prstGeom prst="ellipse">
            <a:avLst/>
          </a:prstGeom>
          <a:noFill/>
          <a:ln w="7270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326D31-E557-7144-8226-0B8F6E448D7A}"/>
              </a:ext>
            </a:extLst>
          </p:cNvPr>
          <p:cNvSpPr txBox="1">
            <a:spLocks/>
          </p:cNvSpPr>
          <p:nvPr/>
        </p:nvSpPr>
        <p:spPr>
          <a:xfrm>
            <a:off x="6526738" y="5825830"/>
            <a:ext cx="4619682" cy="98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issues in deployment versus threats in register</a:t>
            </a:r>
          </a:p>
        </p:txBody>
      </p:sp>
    </p:spTree>
    <p:extLst>
      <p:ext uri="{BB962C8B-B14F-4D97-AF65-F5344CB8AC3E}">
        <p14:creationId xmlns:p14="http://schemas.microsoft.com/office/powerpoint/2010/main" val="3578508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41E-DCEE-A241-962D-08BC028A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storming again!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995F5-A72C-C642-B7B2-623375AC7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13" y="2401094"/>
            <a:ext cx="5715000" cy="3238500"/>
          </a:xfrm>
        </p:spPr>
      </p:pic>
      <p:sp>
        <p:nvSpPr>
          <p:cNvPr id="4" name="Block Arc 3">
            <a:extLst>
              <a:ext uri="{FF2B5EF4-FFF2-40B4-BE49-F238E27FC236}">
                <a16:creationId xmlns:a16="http://schemas.microsoft.com/office/drawing/2014/main" id="{181A84B7-C556-CE4F-9C48-96BC528B543F}"/>
              </a:ext>
            </a:extLst>
          </p:cNvPr>
          <p:cNvSpPr/>
          <p:nvPr/>
        </p:nvSpPr>
        <p:spPr>
          <a:xfrm rot="6240121">
            <a:off x="5751513" y="2401093"/>
            <a:ext cx="3151187" cy="3238500"/>
          </a:xfrm>
          <a:prstGeom prst="blockArc">
            <a:avLst>
              <a:gd name="adj1" fmla="val 4494595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5DA509B-4586-D041-B4A4-3F5ED9CD6A87}"/>
              </a:ext>
            </a:extLst>
          </p:cNvPr>
          <p:cNvSpPr/>
          <p:nvPr/>
        </p:nvSpPr>
        <p:spPr>
          <a:xfrm rot="16200000">
            <a:off x="3286125" y="2401093"/>
            <a:ext cx="3151187" cy="3238500"/>
          </a:xfrm>
          <a:prstGeom prst="blockArc">
            <a:avLst>
              <a:gd name="adj1" fmla="val 5385757"/>
              <a:gd name="adj2" fmla="val 0"/>
              <a:gd name="adj3" fmla="val 25000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57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4C0B-788C-1B46-96CB-E2531974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31C4-11E4-8F45-ABDD-032741BDE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90C7F-C3B7-4143-932C-F681921946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74FDC-976E-3F4E-9455-BA23E8093A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06" y="4585167"/>
            <a:ext cx="1079385" cy="1050644"/>
          </a:xfrm>
          <a:prstGeom prst="rect">
            <a:avLst/>
          </a:prstGeom>
          <a:ln w="44450">
            <a:solidFill>
              <a:schemeClr val="bg1"/>
            </a:solidFill>
          </a:ln>
          <a:effectLst>
            <a:outerShdw blurRad="50800" dist="228600" dir="2700000" algn="tl" rotWithShape="0">
              <a:schemeClr val="tx1">
                <a:lumMod val="8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46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2148-2673-DA4E-B827-49AEDE57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6" y="642101"/>
            <a:ext cx="3697487" cy="1478570"/>
          </a:xfrm>
        </p:spPr>
        <p:txBody>
          <a:bodyPr/>
          <a:lstStyle/>
          <a:p>
            <a:r>
              <a:rPr lang="en-US" dirty="0"/>
              <a:t>Started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793D-533B-7E47-B824-4E829A60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268542" cy="3541714"/>
          </a:xfrm>
        </p:spPr>
        <p:txBody>
          <a:bodyPr/>
          <a:lstStyle/>
          <a:p>
            <a:r>
              <a:rPr lang="en-US" dirty="0"/>
              <a:t>Microsoft in 2002, jumped into </a:t>
            </a:r>
            <a:r>
              <a:rPr lang="en-US" dirty="0" err="1"/>
              <a:t>appSec</a:t>
            </a:r>
            <a:r>
              <a:rPr lang="en-US" dirty="0"/>
              <a:t> right away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B2279-4391-8C4B-8EA6-9BCAB7E4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806450"/>
            <a:ext cx="5092700" cy="5245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107E86-B7D2-E644-B7C3-6917A278087F}"/>
              </a:ext>
            </a:extLst>
          </p:cNvPr>
          <p:cNvSpPr txBox="1">
            <a:spLocks/>
          </p:cNvSpPr>
          <p:nvPr/>
        </p:nvSpPr>
        <p:spPr>
          <a:xfrm>
            <a:off x="8194253" y="2689715"/>
            <a:ext cx="325764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Developed a…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853FD3-BDE5-FB4A-8B7E-78788D7A5E08}"/>
              </a:ext>
            </a:extLst>
          </p:cNvPr>
          <p:cNvSpPr txBox="1">
            <a:spLocks/>
          </p:cNvSpPr>
          <p:nvPr/>
        </p:nvSpPr>
        <p:spPr>
          <a:xfrm>
            <a:off x="8194253" y="4360666"/>
            <a:ext cx="3268542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SDL for ‘customers using Agile’ in 2004 at Microsoft UK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9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E6EC-A36B-414C-B8BC-FF9541A7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763" y="618518"/>
            <a:ext cx="3257648" cy="1478570"/>
          </a:xfrm>
        </p:spPr>
        <p:txBody>
          <a:bodyPr/>
          <a:lstStyle/>
          <a:p>
            <a:r>
              <a:rPr lang="en-US" dirty="0"/>
              <a:t>Created 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AE98-3164-7C48-82FB-962ABB62D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291" y="2249487"/>
            <a:ext cx="3408120" cy="3541714"/>
          </a:xfrm>
        </p:spPr>
        <p:txBody>
          <a:bodyPr/>
          <a:lstStyle/>
          <a:p>
            <a:r>
              <a:rPr lang="en-US" dirty="0"/>
              <a:t>project security tracker using modified financial models to score risk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94E14-01D7-7445-B74E-DB041CF0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3" y="454789"/>
            <a:ext cx="6215605" cy="56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5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267F-067A-734B-B4CA-C52C3E64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99" y="382384"/>
            <a:ext cx="3651187" cy="1187133"/>
          </a:xfrm>
        </p:spPr>
        <p:txBody>
          <a:bodyPr/>
          <a:lstStyle/>
          <a:p>
            <a:r>
              <a:rPr lang="en-US" dirty="0"/>
              <a:t>Worked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FF128-E2D4-5E43-B552-6BA8998E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90" y="4944431"/>
            <a:ext cx="3431269" cy="1595266"/>
          </a:xfrm>
        </p:spPr>
        <p:txBody>
          <a:bodyPr/>
          <a:lstStyle/>
          <a:p>
            <a:r>
              <a:rPr lang="en-US" dirty="0"/>
              <a:t>Visa Europe for 4 years as the only </a:t>
            </a:r>
            <a:r>
              <a:rPr lang="en-US" dirty="0" err="1"/>
              <a:t>appSec</a:t>
            </a:r>
            <a:r>
              <a:rPr lang="en-US" dirty="0"/>
              <a:t> architect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EF4CB-BCE9-0644-B33A-3B027603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1858032"/>
            <a:ext cx="9782939" cy="37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519D-8B70-9340-B33C-441A8E76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425" y="618518"/>
            <a:ext cx="6486986" cy="1478570"/>
          </a:xfrm>
        </p:spPr>
        <p:txBody>
          <a:bodyPr/>
          <a:lstStyle/>
          <a:p>
            <a:r>
              <a:rPr lang="en-US" dirty="0"/>
              <a:t>Currently working…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3FE0-CE74-5C42-8174-CFD54020D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76" y="4753261"/>
            <a:ext cx="5906937" cy="1363030"/>
          </a:xfrm>
        </p:spPr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Photobox</a:t>
            </a:r>
            <a:r>
              <a:rPr lang="en-US" dirty="0"/>
              <a:t> as the acting global head of </a:t>
            </a:r>
            <a:r>
              <a:rPr lang="en-US" dirty="0" err="1"/>
              <a:t>appSec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D1C2D-BAD8-844C-AF96-EE59A66F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2097088"/>
            <a:ext cx="7529511" cy="2540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25528-9224-B448-B0AC-87CF671B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1" y="4637722"/>
            <a:ext cx="730250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0268C-93B5-A04E-918D-CBA99C5F24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7012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7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5552</TotalTime>
  <Words>1675</Words>
  <Application>Microsoft Macintosh PowerPoint</Application>
  <PresentationFormat>Widescreen</PresentationFormat>
  <Paragraphs>360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Century Gothic</vt:lpstr>
      <vt:lpstr>Trebuchet MS</vt:lpstr>
      <vt:lpstr>Tw Cen MT</vt:lpstr>
      <vt:lpstr>Wingdings</vt:lpstr>
      <vt:lpstr>Circuit</vt:lpstr>
      <vt:lpstr>Bringing Rapid Prototyping To The Threat Model Process</vt:lpstr>
      <vt:lpstr>License for use</vt:lpstr>
      <vt:lpstr>Who is this guy?!?</vt:lpstr>
      <vt:lpstr>Developed a…</vt:lpstr>
      <vt:lpstr>Ran around…</vt:lpstr>
      <vt:lpstr>Started with…</vt:lpstr>
      <vt:lpstr>Created a…</vt:lpstr>
      <vt:lpstr>Worked with…</vt:lpstr>
      <vt:lpstr>Currently working…</vt:lpstr>
      <vt:lpstr>Creator of…    the Tutamen automated threat modelling system </vt:lpstr>
      <vt:lpstr>Let’s roll…</vt:lpstr>
      <vt:lpstr>Steps in a traditional threat model process</vt:lpstr>
      <vt:lpstr>Lots of talks with Lots of stakeholders </vt:lpstr>
      <vt:lpstr>Figuring out the underlying model</vt:lpstr>
      <vt:lpstr>DFDs and ephemeral trust boundaries </vt:lpstr>
      <vt:lpstr>PowerPoint Presentation</vt:lpstr>
      <vt:lpstr>Does this look like any underlying architecture?</vt:lpstr>
      <vt:lpstr>PowerPoint Presentation</vt:lpstr>
      <vt:lpstr>Other demands of your time</vt:lpstr>
      <vt:lpstr>Oeh noez!!!</vt:lpstr>
      <vt:lpstr>Memorable Quote</vt:lpstr>
      <vt:lpstr>Why traditional Threat modelling fails in a DevOps/CI world</vt:lpstr>
      <vt:lpstr>Overview of Agile Architecture</vt:lpstr>
      <vt:lpstr>Overview of Agile Architecture</vt:lpstr>
      <vt:lpstr>Introduction to rapid prototyping</vt:lpstr>
      <vt:lpstr>Rapid Threat model prototyping - goal</vt:lpstr>
      <vt:lpstr>Rapid Threat model prototyping - goal</vt:lpstr>
      <vt:lpstr>Attack Kill Chain</vt:lpstr>
      <vt:lpstr>Rapid Threat model prototyping - goal</vt:lpstr>
      <vt:lpstr>Rapid Threat model prototyping - goal</vt:lpstr>
      <vt:lpstr>Rapid Threat model prototyping - purpose</vt:lpstr>
      <vt:lpstr>Good candidate for automation</vt:lpstr>
      <vt:lpstr>Agree upon a base framework</vt:lpstr>
      <vt:lpstr>INTRODUCING a controversial change…</vt:lpstr>
      <vt:lpstr>PowerPoint Presentation</vt:lpstr>
      <vt:lpstr>Build on a current context or process diagram </vt:lpstr>
      <vt:lpstr>We will be using this</vt:lpstr>
      <vt:lpstr>Doesn’t follow 80/20 rule for effort to reward</vt:lpstr>
      <vt:lpstr>Discover the Zones of Trust  (aka… numbered trust boundaries)</vt:lpstr>
      <vt:lpstr>PowerPoint Presentation</vt:lpstr>
      <vt:lpstr>Apply Zone rules  (guidelines to calculate base attacks)</vt:lpstr>
      <vt:lpstr>Provide minimum details</vt:lpstr>
      <vt:lpstr>relative Probability values  (to diagram)</vt:lpstr>
      <vt:lpstr>Do Zone Math to find threat impact</vt:lpstr>
      <vt:lpstr>Threat Impact multiplier</vt:lpstr>
      <vt:lpstr>Crude risk values (factor up by 10)</vt:lpstr>
      <vt:lpstr>Map mitigations based on anti-STRIDE properties</vt:lpstr>
      <vt:lpstr>Mitigations</vt:lpstr>
      <vt:lpstr>threats</vt:lpstr>
      <vt:lpstr>One-page Security testing GUIDE</vt:lpstr>
      <vt:lpstr>SEND THREAT MODEL INFORMATION TO PIPELINE</vt:lpstr>
      <vt:lpstr>Reporting</vt:lpstr>
      <vt:lpstr>Sort other tools to ingest TM data</vt:lpstr>
      <vt:lpstr>PowerPoint Presentation</vt:lpstr>
      <vt:lpstr>Model storming again!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Rapid Prototyping To The Threat Model Process</dc:title>
  <dc:creator>Geoff Hill</dc:creator>
  <cp:lastModifiedBy>Geoff Hill</cp:lastModifiedBy>
  <cp:revision>41</cp:revision>
  <cp:lastPrinted>2018-09-09T21:25:32Z</cp:lastPrinted>
  <dcterms:created xsi:type="dcterms:W3CDTF">2018-08-04T20:38:21Z</dcterms:created>
  <dcterms:modified xsi:type="dcterms:W3CDTF">2018-09-09T22:12:32Z</dcterms:modified>
</cp:coreProperties>
</file>